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embeddings/oleObject4.bin" ContentType="application/vnd.openxmlformats-officedocument.oleObject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embeddings/oleObject5.bin" ContentType="application/vnd.openxmlformats-officedocument.oleObject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embeddings/oleObject6.bin" ContentType="application/vnd.openxmlformats-officedocument.oleObject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embeddings/oleObject7.bin" ContentType="application/vnd.openxmlformats-officedocument.oleObject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embeddings/oleObject8.bin" ContentType="application/vnd.openxmlformats-officedocument.oleObject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embeddings/oleObject9.bin" ContentType="application/vnd.openxmlformats-officedocument.oleObject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2.xml" ContentType="application/vnd.openxmlformats-officedocument.presentationml.notesSlide+xml"/>
  <Override PartName="/ppt/embeddings/oleObject10.bin" ContentType="application/vnd.openxmlformats-officedocument.oleObject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3.xml" ContentType="application/vnd.openxmlformats-officedocument.presentationml.notesSlide+xml"/>
  <Override PartName="/ppt/embeddings/oleObject11.bin" ContentType="application/vnd.openxmlformats-officedocument.oleObject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4.xml" ContentType="application/vnd.openxmlformats-officedocument.presentationml.notesSlide+xml"/>
  <Override PartName="/ppt/embeddings/oleObject12.bin" ContentType="application/vnd.openxmlformats-officedocument.oleObject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5.xml" ContentType="application/vnd.openxmlformats-officedocument.presentationml.notesSlide+xml"/>
  <Override PartName="/ppt/embeddings/oleObject13.bin" ContentType="application/vnd.openxmlformats-officedocument.oleObject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6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8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0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1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2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3.xml" ContentType="application/vnd.openxmlformats-officedocument.presentationml.notesSlide+xml"/>
  <Override PartName="/ppt/embeddings/oleObject28.bin" ContentType="application/vnd.openxmlformats-officedocument.oleObject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4.xml" ContentType="application/vnd.openxmlformats-officedocument.presentationml.notesSlide+xml"/>
  <Override PartName="/ppt/embeddings/oleObject29.bin" ContentType="application/vnd.openxmlformats-officedocument.oleObject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5.xml" ContentType="application/vnd.openxmlformats-officedocument.presentationml.notesSlide+xml"/>
  <Override PartName="/ppt/embeddings/oleObject30.bin" ContentType="application/vnd.openxmlformats-officedocument.oleObject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6.xml" ContentType="application/vnd.openxmlformats-officedocument.presentationml.notesSlide+xml"/>
  <Override PartName="/ppt/embeddings/oleObject31.bin" ContentType="application/vnd.openxmlformats-officedocument.oleObject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7.xml" ContentType="application/vnd.openxmlformats-officedocument.presentationml.notesSlide+xml"/>
  <Override PartName="/ppt/embeddings/oleObject32.bin" ContentType="application/vnd.openxmlformats-officedocument.oleObject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8.xml" ContentType="application/vnd.openxmlformats-officedocument.presentationml.notesSlide+xml"/>
  <Override PartName="/ppt/embeddings/oleObject33.bin" ContentType="application/vnd.openxmlformats-officedocument.oleObject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9.xml" ContentType="application/vnd.openxmlformats-officedocument.presentationml.notesSlide+xml"/>
  <Override PartName="/ppt/embeddings/oleObject34.bin" ContentType="application/vnd.openxmlformats-officedocument.oleObject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0.xml" ContentType="application/vnd.openxmlformats-officedocument.presentationml.notesSlide+xml"/>
  <Override PartName="/ppt/embeddings/oleObject35.bin" ContentType="application/vnd.openxmlformats-officedocument.oleObject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1.xml" ContentType="application/vnd.openxmlformats-officedocument.presentationml.notesSlide+xml"/>
  <Override PartName="/ppt/embeddings/oleObject36.bin" ContentType="application/vnd.openxmlformats-officedocument.oleObject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2.xml" ContentType="application/vnd.openxmlformats-officedocument.presentationml.notesSlide+xml"/>
  <Override PartName="/ppt/embeddings/oleObject37.bin" ContentType="application/vnd.openxmlformats-officedocument.oleObject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3.xml" ContentType="application/vnd.openxmlformats-officedocument.presentationml.notesSlide+xml"/>
  <Override PartName="/ppt/embeddings/oleObject38.bin" ContentType="application/vnd.openxmlformats-officedocument.oleObject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34.xml" ContentType="application/vnd.openxmlformats-officedocument.presentationml.notesSlide+xml"/>
  <Override PartName="/ppt/embeddings/oleObject39.bin" ContentType="application/vnd.openxmlformats-officedocument.oleObject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5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6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7.xml" ContentType="application/vnd.openxmlformats-officedocument.presentationml.notesSlide+xml"/>
  <Override PartName="/ppt/embeddings/oleObject40.bin" ContentType="application/vnd.openxmlformats-officedocument.oleObject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38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39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40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1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42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43.xml" ContentType="application/vnd.openxmlformats-officedocument.presentationml.notesSlide+xml"/>
  <Override PartName="/ppt/embeddings/oleObject41.bin" ContentType="application/vnd.openxmlformats-officedocument.oleObject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44.xml" ContentType="application/vnd.openxmlformats-officedocument.presentationml.notesSlide+xml"/>
  <Override PartName="/ppt/embeddings/oleObject42.bin" ContentType="application/vnd.openxmlformats-officedocument.oleObject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5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46.xml" ContentType="application/vnd.openxmlformats-officedocument.presentationml.notesSlide+xml"/>
  <Override PartName="/ppt/embeddings/oleObject43.bin" ContentType="application/vnd.openxmlformats-officedocument.oleObject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47.xml" ContentType="application/vnd.openxmlformats-officedocument.presentationml.notesSlide+xml"/>
  <Override PartName="/ppt/embeddings/oleObject44.bin" ContentType="application/vnd.openxmlformats-officedocument.oleObject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48.xml" ContentType="application/vnd.openxmlformats-officedocument.presentationml.notesSlide+xml"/>
  <Override PartName="/ppt/embeddings/oleObject45.bin" ContentType="application/vnd.openxmlformats-officedocument.oleObject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49.xml" ContentType="application/vnd.openxmlformats-officedocument.presentationml.notesSlide+xml"/>
  <Override PartName="/ppt/embeddings/oleObject46.bin" ContentType="application/vnd.openxmlformats-officedocument.oleObject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50.xml" ContentType="application/vnd.openxmlformats-officedocument.presentationml.notesSlide+xml"/>
  <Override PartName="/ppt/embeddings/oleObject47.bin" ContentType="application/vnd.openxmlformats-officedocument.oleObject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51.xml" ContentType="application/vnd.openxmlformats-officedocument.presentationml.notesSlide+xml"/>
  <Override PartName="/ppt/embeddings/oleObject48.bin" ContentType="application/vnd.openxmlformats-officedocument.oleObject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52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3.xml" ContentType="application/vnd.openxmlformats-officedocument.presentationml.notesSlide+xml"/>
  <Override PartName="/ppt/embeddings/oleObject49.bin" ContentType="application/vnd.openxmlformats-officedocument.oleObject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54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55.xml" ContentType="application/vnd.openxmlformats-officedocument.presentationml.notesSlide+xml"/>
  <Override PartName="/ppt/embeddings/oleObject50.bin" ContentType="application/vnd.openxmlformats-officedocument.oleObject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56.xml" ContentType="application/vnd.openxmlformats-officedocument.presentationml.notesSlide+xml"/>
  <Override PartName="/ppt/embeddings/oleObject51.bin" ContentType="application/vnd.openxmlformats-officedocument.oleObject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57.xml" ContentType="application/vnd.openxmlformats-officedocument.presentationml.notesSlide+xml"/>
  <Override PartName="/ppt/embeddings/oleObject52.bin" ContentType="application/vnd.openxmlformats-officedocument.oleObject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58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59.xml" ContentType="application/vnd.openxmlformats-officedocument.presentationml.notesSlide+xml"/>
  <Override PartName="/ppt/embeddings/oleObject53.bin" ContentType="application/vnd.openxmlformats-officedocument.oleObject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60.xml" ContentType="application/vnd.openxmlformats-officedocument.presentationml.notesSlide+xml"/>
  <Override PartName="/ppt/embeddings/oleObject54.bin" ContentType="application/vnd.openxmlformats-officedocument.oleObject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61.xml" ContentType="application/vnd.openxmlformats-officedocument.presentationml.notesSlide+xml"/>
  <Override PartName="/ppt/embeddings/oleObject55.bin" ContentType="application/vnd.openxmlformats-officedocument.oleObject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62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63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64.xml" ContentType="application/vnd.openxmlformats-officedocument.presentationml.notesSlide+xml"/>
  <Override PartName="/ppt/embeddings/oleObject56.bin" ContentType="application/vnd.openxmlformats-officedocument.oleObject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65.xml" ContentType="application/vnd.openxmlformats-officedocument.presentationml.notesSlide+xml"/>
  <Override PartName="/ppt/embeddings/oleObject57.bin" ContentType="application/vnd.openxmlformats-officedocument.oleObject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66.xml" ContentType="application/vnd.openxmlformats-officedocument.presentationml.notesSlide+xml"/>
  <Override PartName="/ppt/embeddings/oleObject58.bin" ContentType="application/vnd.openxmlformats-officedocument.oleObject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67.xml" ContentType="application/vnd.openxmlformats-officedocument.presentationml.notesSlide+xml"/>
  <Override PartName="/ppt/embeddings/oleObject59.bin" ContentType="application/vnd.openxmlformats-officedocument.oleObject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68.xml" ContentType="application/vnd.openxmlformats-officedocument.presentationml.notesSlide+xml"/>
  <Override PartName="/ppt/embeddings/oleObject60.bin" ContentType="application/vnd.openxmlformats-officedocument.oleObject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69.xml" ContentType="application/vnd.openxmlformats-officedocument.presentationml.notesSlide+xml"/>
  <Override PartName="/ppt/embeddings/oleObject61.bin" ContentType="application/vnd.openxmlformats-officedocument.oleObject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70.xml" ContentType="application/vnd.openxmlformats-officedocument.presentationml.notesSlide+xml"/>
  <Override PartName="/ppt/tags/tag246.xml" ContentType="application/vnd.openxmlformats-officedocument.presentationml.tags+xml"/>
  <Override PartName="/ppt/notesSlides/notesSlide71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72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73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74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75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76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77.xml" ContentType="application/vnd.openxmlformats-officedocument.presentationml.notesSlide+xml"/>
  <Override PartName="/ppt/tags/tag265.xml" ContentType="application/vnd.openxmlformats-officedocument.presentationml.tags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436" r:id="rId4"/>
    <p:sldId id="437" r:id="rId5"/>
    <p:sldId id="438" r:id="rId6"/>
    <p:sldId id="439" r:id="rId7"/>
    <p:sldId id="440" r:id="rId8"/>
    <p:sldId id="441" r:id="rId9"/>
    <p:sldId id="442" r:id="rId10"/>
    <p:sldId id="443" r:id="rId11"/>
    <p:sldId id="444" r:id="rId12"/>
    <p:sldId id="445" r:id="rId13"/>
    <p:sldId id="446" r:id="rId14"/>
    <p:sldId id="447" r:id="rId15"/>
    <p:sldId id="539" r:id="rId16"/>
    <p:sldId id="448" r:id="rId17"/>
    <p:sldId id="449" r:id="rId18"/>
    <p:sldId id="450" r:id="rId19"/>
    <p:sldId id="540" r:id="rId20"/>
    <p:sldId id="541" r:id="rId21"/>
    <p:sldId id="451" r:id="rId22"/>
    <p:sldId id="452" r:id="rId23"/>
    <p:sldId id="453" r:id="rId24"/>
    <p:sldId id="454" r:id="rId25"/>
    <p:sldId id="455" r:id="rId26"/>
    <p:sldId id="542" r:id="rId27"/>
    <p:sldId id="456" r:id="rId28"/>
    <p:sldId id="457" r:id="rId29"/>
    <p:sldId id="543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546" r:id="rId39"/>
    <p:sldId id="467" r:id="rId40"/>
    <p:sldId id="535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544" r:id="rId52"/>
    <p:sldId id="479" r:id="rId53"/>
    <p:sldId id="480" r:id="rId54"/>
    <p:sldId id="481" r:id="rId55"/>
    <p:sldId id="482" r:id="rId56"/>
    <p:sldId id="483" r:id="rId57"/>
    <p:sldId id="484" r:id="rId58"/>
    <p:sldId id="485" r:id="rId59"/>
    <p:sldId id="486" r:id="rId60"/>
    <p:sldId id="487" r:id="rId61"/>
    <p:sldId id="488" r:id="rId62"/>
    <p:sldId id="489" r:id="rId63"/>
    <p:sldId id="490" r:id="rId64"/>
    <p:sldId id="491" r:id="rId65"/>
    <p:sldId id="492" r:id="rId66"/>
    <p:sldId id="493" r:id="rId67"/>
    <p:sldId id="494" r:id="rId68"/>
    <p:sldId id="495" r:id="rId69"/>
    <p:sldId id="545" r:id="rId70"/>
    <p:sldId id="496" r:id="rId71"/>
    <p:sldId id="497" r:id="rId72"/>
    <p:sldId id="498" r:id="rId73"/>
    <p:sldId id="499" r:id="rId74"/>
    <p:sldId id="536" r:id="rId75"/>
    <p:sldId id="501" r:id="rId76"/>
    <p:sldId id="502" r:id="rId77"/>
    <p:sldId id="503" r:id="rId78"/>
    <p:sldId id="504" r:id="rId79"/>
    <p:sldId id="537" r:id="rId80"/>
    <p:sldId id="531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2" autoAdjust="0"/>
    <p:restoredTop sz="98756" autoAdjust="0"/>
  </p:normalViewPr>
  <p:slideViewPr>
    <p:cSldViewPr>
      <p:cViewPr>
        <p:scale>
          <a:sx n="130" d="100"/>
          <a:sy n="130" d="100"/>
        </p:scale>
        <p:origin x="-504" y="-6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31/03/16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11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5E55D-E1B3-4D24-BC5E-4AB59900FF09}" type="slidenum">
              <a:rPr lang="en-US"/>
              <a:pPr/>
              <a:t>12</a:t>
            </a:fld>
            <a:endParaRPr lang="en-US"/>
          </a:p>
        </p:txBody>
      </p:sp>
      <p:sp>
        <p:nvSpPr>
          <p:cNvPr id="140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13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F9E9-4C7D-4C8C-B4A2-7798B431B1C8}" type="slidenum">
              <a:rPr lang="en-US"/>
              <a:pPr/>
              <a:t>14</a:t>
            </a:fld>
            <a:endParaRPr lang="en-US"/>
          </a:p>
        </p:txBody>
      </p:sp>
      <p:sp>
        <p:nvSpPr>
          <p:cNvPr id="140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16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17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18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19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20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90720-7D24-47BC-B4CC-ADBEC2621C87}" type="slidenum">
              <a:rPr lang="en-US"/>
              <a:pPr/>
              <a:t>21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3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27CD3-8663-475F-9C54-7E46CC622A44}" type="slidenum">
              <a:rPr lang="en-US"/>
              <a:pPr/>
              <a:t>22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23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73AFB-06D8-44D8-869F-85B0E026D068}" type="slidenum">
              <a:rPr lang="en-US"/>
              <a:pPr/>
              <a:t>24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25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26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29C2-1754-4C70-A74F-89D7AF981303}" type="slidenum">
              <a:rPr lang="en-US"/>
              <a:pPr/>
              <a:t>27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28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29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D43E8E-3198-4483-8CE5-D7EA68858CBD}" type="slidenum">
              <a:rPr lang="en-US"/>
              <a:pPr/>
              <a:t>30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31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8179E-AA07-44A3-8B05-F6226C0FBDE4}" type="slidenum">
              <a:rPr lang="en-US"/>
              <a:pPr/>
              <a:t>4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00EB5-F414-42B8-9E69-B057DE5BC989}" type="slidenum">
              <a:rPr lang="en-US"/>
              <a:pPr/>
              <a:t>32</a:t>
            </a:fld>
            <a:endParaRPr lang="en-US"/>
          </a:p>
        </p:txBody>
      </p:sp>
      <p:sp>
        <p:nvSpPr>
          <p:cNvPr id="142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349C43-1199-4F71-BC7B-6A4E9346E921}" type="slidenum">
              <a:rPr lang="en-US"/>
              <a:pPr/>
              <a:t>33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E1A18-7F52-4A81-B492-26613CD9EBDF}" type="slidenum">
              <a:rPr lang="en-US"/>
              <a:pPr/>
              <a:t>34</a:t>
            </a:fld>
            <a:endParaRPr lang="en-US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4A452-600B-4266-A186-5B72F9BB75FD}" type="slidenum">
              <a:rPr lang="en-US"/>
              <a:pPr/>
              <a:t>35</a:t>
            </a:fld>
            <a:endParaRPr lang="en-US"/>
          </a:p>
        </p:txBody>
      </p:sp>
      <p:sp>
        <p:nvSpPr>
          <p:cNvPr id="142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17798-D3EE-48B6-AB9B-E3071B702F06}" type="slidenum">
              <a:rPr lang="en-US"/>
              <a:pPr/>
              <a:t>36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37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38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2CE4E-D4E8-4018-AB00-F83A89CFFEF1}" type="slidenum">
              <a:rPr lang="en-US"/>
              <a:pPr/>
              <a:t>39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40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41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0D39A-A66A-40DB-8874-60674FBA9AB5}" type="slidenum">
              <a:rPr lang="en-US"/>
              <a:pPr/>
              <a:t>5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42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3AB241-4624-4805-B92C-889AAA23DCA3}" type="slidenum">
              <a:rPr lang="en-US"/>
              <a:pPr/>
              <a:t>43</a:t>
            </a:fld>
            <a:endParaRPr lang="en-US"/>
          </a:p>
        </p:txBody>
      </p:sp>
      <p:sp>
        <p:nvSpPr>
          <p:cNvPr id="151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19199-2BA6-44F8-9B63-5818E3605CC8}" type="slidenum">
              <a:rPr lang="en-US"/>
              <a:pPr/>
              <a:t>44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5EFB-AF6B-42D6-BF33-9B8AFEE1E3AD}" type="slidenum">
              <a:rPr lang="en-US"/>
              <a:pPr/>
              <a:t>45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2694D-31F9-4D20-B041-DD5A132283FB}" type="slidenum">
              <a:rPr lang="en-US"/>
              <a:pPr/>
              <a:t>46</a:t>
            </a:fld>
            <a:endParaRPr lang="en-US"/>
          </a:p>
        </p:txBody>
      </p:sp>
      <p:sp>
        <p:nvSpPr>
          <p:cNvPr id="142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47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48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49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50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51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CE023-FBA8-432C-927B-41A14ED06F98}" type="slidenum">
              <a:rPr lang="en-US"/>
              <a:pPr/>
              <a:t>6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52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53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54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55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56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57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58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59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60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61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0CE31-B9AB-4E8F-85BF-F6B5053178B4}" type="slidenum">
              <a:rPr lang="en-US"/>
              <a:pPr/>
              <a:t>7</a:t>
            </a:fld>
            <a:endParaRPr lang="en-US"/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62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63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64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65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4D39D0-D4B0-4B8C-A8B4-DE8BCCF45BB8}" type="slidenum">
              <a:rPr lang="en-US"/>
              <a:pPr/>
              <a:t>66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3F203-F709-4960-A969-872A2BAAFE69}" type="slidenum">
              <a:rPr lang="en-US"/>
              <a:pPr/>
              <a:t>67</a:t>
            </a:fld>
            <a:endParaRPr lang="en-US"/>
          </a:p>
        </p:txBody>
      </p:sp>
      <p:sp>
        <p:nvSpPr>
          <p:cNvPr id="144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698CA-D6BC-41F2-A1B8-7182405279B1}" type="slidenum">
              <a:rPr lang="en-US"/>
              <a:pPr/>
              <a:t>68</a:t>
            </a:fld>
            <a:endParaRPr lang="en-US"/>
          </a:p>
        </p:txBody>
      </p:sp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698CA-D6BC-41F2-A1B8-7182405279B1}" type="slidenum">
              <a:rPr lang="en-US"/>
              <a:pPr/>
              <a:t>69</a:t>
            </a:fld>
            <a:endParaRPr lang="en-US"/>
          </a:p>
        </p:txBody>
      </p:sp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9A9FA-A004-47EE-B412-8DE89CB4D3B3}" type="slidenum">
              <a:rPr lang="en-US"/>
              <a:pPr/>
              <a:t>70</a:t>
            </a:fld>
            <a:endParaRPr lang="en-US"/>
          </a:p>
        </p:txBody>
      </p:sp>
      <p:sp>
        <p:nvSpPr>
          <p:cNvPr id="145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5B29BC-53BE-4854-9FA4-43C191B99F90}" type="slidenum">
              <a:rPr lang="en-US"/>
              <a:pPr/>
              <a:t>71</a:t>
            </a:fld>
            <a:endParaRPr lang="en-US"/>
          </a:p>
        </p:txBody>
      </p:sp>
      <p:sp>
        <p:nvSpPr>
          <p:cNvPr id="145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6A372-B076-4BD4-8B6B-5EFE102C3D7C}" type="slidenum">
              <a:rPr lang="en-US"/>
              <a:pPr/>
              <a:t>8</a:t>
            </a:fld>
            <a:endParaRPr lang="en-US"/>
          </a:p>
        </p:txBody>
      </p:sp>
      <p:sp>
        <p:nvSpPr>
          <p:cNvPr id="139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72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73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74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75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76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77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78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79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38E7A-87EA-49C2-97C7-D8E400A9FFA8}" type="slidenum">
              <a:rPr lang="en-US"/>
              <a:pPr/>
              <a:t>80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C3CF00-53FD-4EC4-AA76-ED57C6ED0CE5}" type="slidenum">
              <a:rPr lang="en-US"/>
              <a:pPr/>
              <a:t>9</a:t>
            </a:fld>
            <a:endParaRPr lang="en-US"/>
          </a:p>
        </p:txBody>
      </p:sp>
      <p:sp>
        <p:nvSpPr>
          <p:cNvPr id="139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5C8C5-F143-4EF2-8770-B4CA20903ACA}" type="slidenum">
              <a:rPr lang="en-US"/>
              <a:pPr/>
              <a:t>10</a:t>
            </a:fld>
            <a:endParaRPr 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1516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0778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31/03/16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.xml"/><Relationship Id="rId8" Type="http://schemas.openxmlformats.org/officeDocument/2006/relationships/oleObject" Target="../embeddings/oleObject7.bin"/><Relationship Id="rId9" Type="http://schemas.openxmlformats.org/officeDocument/2006/relationships/image" Target="../media/image9.wmf"/><Relationship Id="rId1" Type="http://schemas.openxmlformats.org/officeDocument/2006/relationships/vmlDrawing" Target="../drawings/vmlDrawing7.vml"/><Relationship Id="rId2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tags" Target="../tags/tag3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0.xml"/><Relationship Id="rId8" Type="http://schemas.openxmlformats.org/officeDocument/2006/relationships/oleObject" Target="../embeddings/oleObject8.bin"/><Relationship Id="rId9" Type="http://schemas.openxmlformats.org/officeDocument/2006/relationships/image" Target="../media/image10.wmf"/><Relationship Id="rId1" Type="http://schemas.openxmlformats.org/officeDocument/2006/relationships/vmlDrawing" Target="../drawings/vmlDrawing8.vml"/><Relationship Id="rId2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1.xml"/><Relationship Id="rId8" Type="http://schemas.openxmlformats.org/officeDocument/2006/relationships/oleObject" Target="../embeddings/oleObject9.bin"/><Relationship Id="rId9" Type="http://schemas.openxmlformats.org/officeDocument/2006/relationships/image" Target="../media/image11.wmf"/><Relationship Id="rId1" Type="http://schemas.openxmlformats.org/officeDocument/2006/relationships/vmlDrawing" Target="../drawings/vmlDrawing9.vml"/><Relationship Id="rId2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.xml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2.wmf"/><Relationship Id="rId1" Type="http://schemas.openxmlformats.org/officeDocument/2006/relationships/vmlDrawing" Target="../drawings/vmlDrawing10.vml"/><Relationship Id="rId2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4" Type="http://schemas.openxmlformats.org/officeDocument/2006/relationships/tags" Target="../tags/tag4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Relationship Id="rId7" Type="http://schemas.openxmlformats.org/officeDocument/2006/relationships/oleObject" Target="../embeddings/oleObject11.bin"/><Relationship Id="rId8" Type="http://schemas.openxmlformats.org/officeDocument/2006/relationships/image" Target="../media/image13.wmf"/><Relationship Id="rId1" Type="http://schemas.openxmlformats.org/officeDocument/2006/relationships/vmlDrawing" Target="../drawings/vmlDrawing11.vml"/><Relationship Id="rId2" Type="http://schemas.openxmlformats.org/officeDocument/2006/relationships/tags" Target="../tags/tag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tags" Target="../tags/tag4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Relationship Id="rId7" Type="http://schemas.openxmlformats.org/officeDocument/2006/relationships/oleObject" Target="../embeddings/oleObject12.bin"/><Relationship Id="rId8" Type="http://schemas.openxmlformats.org/officeDocument/2006/relationships/image" Target="../media/image14.wmf"/><Relationship Id="rId1" Type="http://schemas.openxmlformats.org/officeDocument/2006/relationships/vmlDrawing" Target="../drawings/vmlDrawing12.vml"/><Relationship Id="rId2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5.xml"/><Relationship Id="rId7" Type="http://schemas.openxmlformats.org/officeDocument/2006/relationships/oleObject" Target="../embeddings/oleObject13.bin"/><Relationship Id="rId8" Type="http://schemas.openxmlformats.org/officeDocument/2006/relationships/image" Target="../media/image15.wmf"/><Relationship Id="rId1" Type="http://schemas.openxmlformats.org/officeDocument/2006/relationships/vmlDrawing" Target="../drawings/vmlDrawing13.vml"/><Relationship Id="rId2" Type="http://schemas.openxmlformats.org/officeDocument/2006/relationships/tags" Target="../tags/tag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4" Type="http://schemas.openxmlformats.org/officeDocument/2006/relationships/tags" Target="../tags/tag5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6.xml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6.w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17.wmf"/><Relationship Id="rId1" Type="http://schemas.openxmlformats.org/officeDocument/2006/relationships/vmlDrawing" Target="../drawings/vmlDrawing14.vml"/><Relationship Id="rId2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4" Type="http://schemas.openxmlformats.org/officeDocument/2006/relationships/tags" Target="../tags/tag5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7.xml"/><Relationship Id="rId7" Type="http://schemas.openxmlformats.org/officeDocument/2006/relationships/oleObject" Target="../embeddings/oleObject16.bin"/><Relationship Id="rId8" Type="http://schemas.openxmlformats.org/officeDocument/2006/relationships/image" Target="../media/image16.w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17.wmf"/><Relationship Id="rId1" Type="http://schemas.openxmlformats.org/officeDocument/2006/relationships/vmlDrawing" Target="../drawings/vmlDrawing15.vml"/><Relationship Id="rId2" Type="http://schemas.openxmlformats.org/officeDocument/2006/relationships/tags" Target="../tags/tag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Relationship Id="rId7" Type="http://schemas.openxmlformats.org/officeDocument/2006/relationships/oleObject" Target="../embeddings/oleObject18.bin"/><Relationship Id="rId8" Type="http://schemas.openxmlformats.org/officeDocument/2006/relationships/image" Target="../media/image16.w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17.wmf"/><Relationship Id="rId1" Type="http://schemas.openxmlformats.org/officeDocument/2006/relationships/vmlDrawing" Target="../drawings/vmlDrawing16.vml"/><Relationship Id="rId2" Type="http://schemas.openxmlformats.org/officeDocument/2006/relationships/tags" Target="../tags/tag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4" Type="http://schemas.openxmlformats.org/officeDocument/2006/relationships/tags" Target="../tags/tag6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9.xml"/><Relationship Id="rId7" Type="http://schemas.openxmlformats.org/officeDocument/2006/relationships/oleObject" Target="../embeddings/oleObject20.bin"/><Relationship Id="rId8" Type="http://schemas.openxmlformats.org/officeDocument/2006/relationships/image" Target="../media/image16.w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18.wmf"/><Relationship Id="rId1" Type="http://schemas.openxmlformats.org/officeDocument/2006/relationships/vmlDrawing" Target="../drawings/vmlDrawing17.vml"/><Relationship Id="rId2" Type="http://schemas.openxmlformats.org/officeDocument/2006/relationships/tags" Target="../tags/tag6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4" Type="http://schemas.openxmlformats.org/officeDocument/2006/relationships/tags" Target="../tags/tag65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Relationship Id="rId7" Type="http://schemas.openxmlformats.org/officeDocument/2006/relationships/oleObject" Target="../embeddings/oleObject22.bin"/><Relationship Id="rId8" Type="http://schemas.openxmlformats.org/officeDocument/2006/relationships/image" Target="../media/image19.wmf"/><Relationship Id="rId9" Type="http://schemas.openxmlformats.org/officeDocument/2006/relationships/oleObject" Target="../embeddings/oleObject23.bin"/><Relationship Id="rId10" Type="http://schemas.openxmlformats.org/officeDocument/2006/relationships/image" Target="../media/image20.wmf"/><Relationship Id="rId1" Type="http://schemas.openxmlformats.org/officeDocument/2006/relationships/vmlDrawing" Target="../drawings/vmlDrawing18.vml"/><Relationship Id="rId2" Type="http://schemas.openxmlformats.org/officeDocument/2006/relationships/tags" Target="../tags/tag6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4" Type="http://schemas.openxmlformats.org/officeDocument/2006/relationships/tags" Target="../tags/tag6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1.xml"/><Relationship Id="rId7" Type="http://schemas.openxmlformats.org/officeDocument/2006/relationships/oleObject" Target="../embeddings/oleObject24.bin"/><Relationship Id="rId8" Type="http://schemas.openxmlformats.org/officeDocument/2006/relationships/image" Target="../media/image21.w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22.wmf"/><Relationship Id="rId1" Type="http://schemas.openxmlformats.org/officeDocument/2006/relationships/vmlDrawing" Target="../drawings/vmlDrawing19.vml"/><Relationship Id="rId2" Type="http://schemas.openxmlformats.org/officeDocument/2006/relationships/tags" Target="../tags/tag6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2.xml"/><Relationship Id="rId7" Type="http://schemas.openxmlformats.org/officeDocument/2006/relationships/oleObject" Target="../embeddings/oleObject26.bin"/><Relationship Id="rId8" Type="http://schemas.openxmlformats.org/officeDocument/2006/relationships/image" Target="../media/image23.wmf"/><Relationship Id="rId9" Type="http://schemas.openxmlformats.org/officeDocument/2006/relationships/oleObject" Target="../embeddings/oleObject27.bin"/><Relationship Id="rId10" Type="http://schemas.openxmlformats.org/officeDocument/2006/relationships/image" Target="../media/image22.wmf"/><Relationship Id="rId1" Type="http://schemas.openxmlformats.org/officeDocument/2006/relationships/vmlDrawing" Target="../drawings/vmlDrawing20.vml"/><Relationship Id="rId2" Type="http://schemas.openxmlformats.org/officeDocument/2006/relationships/tags" Target="../tags/tag6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3.xml"/><Relationship Id="rId6" Type="http://schemas.openxmlformats.org/officeDocument/2006/relationships/oleObject" Target="../embeddings/oleObject28.bin"/><Relationship Id="rId7" Type="http://schemas.openxmlformats.org/officeDocument/2006/relationships/image" Target="../media/image24.wmf"/><Relationship Id="rId1" Type="http://schemas.openxmlformats.org/officeDocument/2006/relationships/vmlDrawing" Target="../drawings/vmlDrawing21.vml"/><Relationship Id="rId2" Type="http://schemas.openxmlformats.org/officeDocument/2006/relationships/tags" Target="../tags/tag7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4.xml"/><Relationship Id="rId6" Type="http://schemas.openxmlformats.org/officeDocument/2006/relationships/oleObject" Target="../embeddings/oleObject29.bin"/><Relationship Id="rId7" Type="http://schemas.openxmlformats.org/officeDocument/2006/relationships/image" Target="../media/image24.wmf"/><Relationship Id="rId1" Type="http://schemas.openxmlformats.org/officeDocument/2006/relationships/vmlDrawing" Target="../drawings/vmlDrawing22.vml"/><Relationship Id="rId2" Type="http://schemas.openxmlformats.org/officeDocument/2006/relationships/tags" Target="../tags/tag7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5.xml"/><Relationship Id="rId6" Type="http://schemas.openxmlformats.org/officeDocument/2006/relationships/oleObject" Target="../embeddings/oleObject30.bin"/><Relationship Id="rId7" Type="http://schemas.openxmlformats.org/officeDocument/2006/relationships/image" Target="../media/image25.wmf"/><Relationship Id="rId1" Type="http://schemas.openxmlformats.org/officeDocument/2006/relationships/vmlDrawing" Target="../drawings/vmlDrawing23.vml"/><Relationship Id="rId2" Type="http://schemas.openxmlformats.org/officeDocument/2006/relationships/tags" Target="../tags/tag7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6.xml"/><Relationship Id="rId6" Type="http://schemas.openxmlformats.org/officeDocument/2006/relationships/oleObject" Target="../embeddings/oleObject31.bin"/><Relationship Id="rId7" Type="http://schemas.openxmlformats.org/officeDocument/2006/relationships/image" Target="../media/image26.wmf"/><Relationship Id="rId1" Type="http://schemas.openxmlformats.org/officeDocument/2006/relationships/vmlDrawing" Target="../drawings/vmlDrawing24.vml"/><Relationship Id="rId2" Type="http://schemas.openxmlformats.org/officeDocument/2006/relationships/tags" Target="../tags/tag7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7.xml"/><Relationship Id="rId6" Type="http://schemas.openxmlformats.org/officeDocument/2006/relationships/oleObject" Target="../embeddings/oleObject32.bin"/><Relationship Id="rId7" Type="http://schemas.openxmlformats.org/officeDocument/2006/relationships/image" Target="../media/image26.wmf"/><Relationship Id="rId1" Type="http://schemas.openxmlformats.org/officeDocument/2006/relationships/vmlDrawing" Target="../drawings/vmlDrawing25.vml"/><Relationship Id="rId2" Type="http://schemas.openxmlformats.org/officeDocument/2006/relationships/tags" Target="../tags/tag8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8.xml"/><Relationship Id="rId6" Type="http://schemas.openxmlformats.org/officeDocument/2006/relationships/oleObject" Target="../embeddings/oleObject33.bin"/><Relationship Id="rId7" Type="http://schemas.openxmlformats.org/officeDocument/2006/relationships/image" Target="../media/image27.wmf"/><Relationship Id="rId1" Type="http://schemas.openxmlformats.org/officeDocument/2006/relationships/vmlDrawing" Target="../drawings/vmlDrawing26.vml"/><Relationship Id="rId2" Type="http://schemas.openxmlformats.org/officeDocument/2006/relationships/tags" Target="../tags/tag8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tags" Target="../tags/tag8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9.xml"/><Relationship Id="rId7" Type="http://schemas.openxmlformats.org/officeDocument/2006/relationships/oleObject" Target="../embeddings/oleObject34.bin"/><Relationship Id="rId8" Type="http://schemas.openxmlformats.org/officeDocument/2006/relationships/image" Target="../media/image28.wmf"/><Relationship Id="rId1" Type="http://schemas.openxmlformats.org/officeDocument/2006/relationships/vmlDrawing" Target="../drawings/vmlDrawing27.vml"/><Relationship Id="rId2" Type="http://schemas.openxmlformats.org/officeDocument/2006/relationships/tags" Target="../tags/tag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0.xml"/><Relationship Id="rId7" Type="http://schemas.openxmlformats.org/officeDocument/2006/relationships/oleObject" Target="../embeddings/oleObject35.bin"/><Relationship Id="rId8" Type="http://schemas.openxmlformats.org/officeDocument/2006/relationships/image" Target="../media/image29.wmf"/><Relationship Id="rId1" Type="http://schemas.openxmlformats.org/officeDocument/2006/relationships/vmlDrawing" Target="../drawings/vmlDrawing28.vml"/><Relationship Id="rId2" Type="http://schemas.openxmlformats.org/officeDocument/2006/relationships/tags" Target="../tags/tag8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1.xml"/><Relationship Id="rId7" Type="http://schemas.openxmlformats.org/officeDocument/2006/relationships/oleObject" Target="../embeddings/oleObject36.bin"/><Relationship Id="rId8" Type="http://schemas.openxmlformats.org/officeDocument/2006/relationships/image" Target="../media/image30.wmf"/><Relationship Id="rId1" Type="http://schemas.openxmlformats.org/officeDocument/2006/relationships/vmlDrawing" Target="../drawings/vmlDrawing29.vml"/><Relationship Id="rId2" Type="http://schemas.openxmlformats.org/officeDocument/2006/relationships/tags" Target="../tags/tag9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4" Type="http://schemas.openxmlformats.org/officeDocument/2006/relationships/tags" Target="../tags/tag95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2.xml"/><Relationship Id="rId7" Type="http://schemas.openxmlformats.org/officeDocument/2006/relationships/oleObject" Target="../embeddings/oleObject37.bin"/><Relationship Id="rId8" Type="http://schemas.openxmlformats.org/officeDocument/2006/relationships/image" Target="../media/image31.wmf"/><Relationship Id="rId1" Type="http://schemas.openxmlformats.org/officeDocument/2006/relationships/vmlDrawing" Target="../drawings/vmlDrawing30.vml"/><Relationship Id="rId2" Type="http://schemas.openxmlformats.org/officeDocument/2006/relationships/tags" Target="../tags/tag9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4" Type="http://schemas.openxmlformats.org/officeDocument/2006/relationships/tags" Target="../tags/tag9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3.xml"/><Relationship Id="rId7" Type="http://schemas.openxmlformats.org/officeDocument/2006/relationships/oleObject" Target="../embeddings/oleObject38.bin"/><Relationship Id="rId8" Type="http://schemas.openxmlformats.org/officeDocument/2006/relationships/image" Target="../media/image32.wmf"/><Relationship Id="rId1" Type="http://schemas.openxmlformats.org/officeDocument/2006/relationships/vmlDrawing" Target="../drawings/vmlDrawing31.vml"/><Relationship Id="rId2" Type="http://schemas.openxmlformats.org/officeDocument/2006/relationships/tags" Target="../tags/tag9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4" Type="http://schemas.openxmlformats.org/officeDocument/2006/relationships/tags" Target="../tags/tag101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4.xml"/><Relationship Id="rId7" Type="http://schemas.openxmlformats.org/officeDocument/2006/relationships/oleObject" Target="../embeddings/oleObject39.bin"/><Relationship Id="rId8" Type="http://schemas.openxmlformats.org/officeDocument/2006/relationships/image" Target="../media/image33.wmf"/><Relationship Id="rId1" Type="http://schemas.openxmlformats.org/officeDocument/2006/relationships/vmlDrawing" Target="../drawings/vmlDrawing32.vml"/><Relationship Id="rId2" Type="http://schemas.openxmlformats.org/officeDocument/2006/relationships/tags" Target="../tags/tag9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5.xml"/><Relationship Id="rId1" Type="http://schemas.openxmlformats.org/officeDocument/2006/relationships/tags" Target="../tags/tag102.xml"/><Relationship Id="rId2" Type="http://schemas.openxmlformats.org/officeDocument/2006/relationships/tags" Target="../tags/tag10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6.xml"/><Relationship Id="rId1" Type="http://schemas.openxmlformats.org/officeDocument/2006/relationships/tags" Target="../tags/tag104.xml"/><Relationship Id="rId2" Type="http://schemas.openxmlformats.org/officeDocument/2006/relationships/tags" Target="../tags/tag10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4" Type="http://schemas.openxmlformats.org/officeDocument/2006/relationships/tags" Target="../tags/tag108.xml"/><Relationship Id="rId5" Type="http://schemas.openxmlformats.org/officeDocument/2006/relationships/tags" Target="../tags/tag10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7.xml"/><Relationship Id="rId8" Type="http://schemas.openxmlformats.org/officeDocument/2006/relationships/oleObject" Target="../embeddings/oleObject40.bin"/><Relationship Id="rId9" Type="http://schemas.openxmlformats.org/officeDocument/2006/relationships/image" Target="../media/image34.wmf"/><Relationship Id="rId1" Type="http://schemas.openxmlformats.org/officeDocument/2006/relationships/vmlDrawing" Target="../drawings/vmlDrawing33.vml"/><Relationship Id="rId2" Type="http://schemas.openxmlformats.org/officeDocument/2006/relationships/tags" Target="../tags/tag10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4" Type="http://schemas.openxmlformats.org/officeDocument/2006/relationships/tags" Target="../tags/tag11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8.xml"/><Relationship Id="rId1" Type="http://schemas.openxmlformats.org/officeDocument/2006/relationships/tags" Target="../tags/tag110.xml"/><Relationship Id="rId2" Type="http://schemas.openxmlformats.org/officeDocument/2006/relationships/tags" Target="../tags/tag1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9.xml"/><Relationship Id="rId1" Type="http://schemas.openxmlformats.org/officeDocument/2006/relationships/tags" Target="../tags/tag114.xml"/><Relationship Id="rId2" Type="http://schemas.openxmlformats.org/officeDocument/2006/relationships/tags" Target="../tags/tag1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0.xml"/><Relationship Id="rId1" Type="http://schemas.openxmlformats.org/officeDocument/2006/relationships/tags" Target="../tags/tag118.xml"/><Relationship Id="rId2" Type="http://schemas.openxmlformats.org/officeDocument/2006/relationships/tags" Target="../tags/tag1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1.xml"/><Relationship Id="rId1" Type="http://schemas.openxmlformats.org/officeDocument/2006/relationships/tags" Target="../tags/tag121.xml"/><Relationship Id="rId2" Type="http://schemas.openxmlformats.org/officeDocument/2006/relationships/tags" Target="../tags/tag1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2.xml"/><Relationship Id="rId1" Type="http://schemas.openxmlformats.org/officeDocument/2006/relationships/tags" Target="../tags/tag124.xml"/><Relationship Id="rId2" Type="http://schemas.openxmlformats.org/officeDocument/2006/relationships/tags" Target="../tags/tag1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4" Type="http://schemas.openxmlformats.org/officeDocument/2006/relationships/tags" Target="../tags/tag12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3.xml"/><Relationship Id="rId7" Type="http://schemas.openxmlformats.org/officeDocument/2006/relationships/oleObject" Target="../embeddings/oleObject41.bin"/><Relationship Id="rId8" Type="http://schemas.openxmlformats.org/officeDocument/2006/relationships/image" Target="../media/image35.wmf"/><Relationship Id="rId1" Type="http://schemas.openxmlformats.org/officeDocument/2006/relationships/vmlDrawing" Target="../drawings/vmlDrawing34.vml"/><Relationship Id="rId2" Type="http://schemas.openxmlformats.org/officeDocument/2006/relationships/tags" Target="../tags/tag1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4" Type="http://schemas.openxmlformats.org/officeDocument/2006/relationships/tags" Target="../tags/tag13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4.xml"/><Relationship Id="rId7" Type="http://schemas.openxmlformats.org/officeDocument/2006/relationships/oleObject" Target="../embeddings/oleObject42.bin"/><Relationship Id="rId8" Type="http://schemas.openxmlformats.org/officeDocument/2006/relationships/image" Target="../media/image36.wmf"/><Relationship Id="rId1" Type="http://schemas.openxmlformats.org/officeDocument/2006/relationships/vmlDrawing" Target="../drawings/vmlDrawing35.vml"/><Relationship Id="rId2" Type="http://schemas.openxmlformats.org/officeDocument/2006/relationships/tags" Target="../tags/tag1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5.xml"/><Relationship Id="rId1" Type="http://schemas.openxmlformats.org/officeDocument/2006/relationships/tags" Target="../tags/tag133.xml"/><Relationship Id="rId2" Type="http://schemas.openxmlformats.org/officeDocument/2006/relationships/tags" Target="../tags/tag1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4" Type="http://schemas.openxmlformats.org/officeDocument/2006/relationships/tags" Target="../tags/tag13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6.xml"/><Relationship Id="rId7" Type="http://schemas.openxmlformats.org/officeDocument/2006/relationships/oleObject" Target="../embeddings/oleObject43.bin"/><Relationship Id="rId8" Type="http://schemas.openxmlformats.org/officeDocument/2006/relationships/image" Target="../media/image37.wmf"/><Relationship Id="rId1" Type="http://schemas.openxmlformats.org/officeDocument/2006/relationships/vmlDrawing" Target="../drawings/vmlDrawing36.vml"/><Relationship Id="rId2" Type="http://schemas.openxmlformats.org/officeDocument/2006/relationships/tags" Target="../tags/tag1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4" Type="http://schemas.openxmlformats.org/officeDocument/2006/relationships/tags" Target="../tags/tag141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7.xml"/><Relationship Id="rId7" Type="http://schemas.openxmlformats.org/officeDocument/2006/relationships/oleObject" Target="../embeddings/oleObject44.bin"/><Relationship Id="rId8" Type="http://schemas.openxmlformats.org/officeDocument/2006/relationships/image" Target="../media/image38.wmf"/><Relationship Id="rId1" Type="http://schemas.openxmlformats.org/officeDocument/2006/relationships/vmlDrawing" Target="../drawings/vmlDrawing37.vml"/><Relationship Id="rId2" Type="http://schemas.openxmlformats.org/officeDocument/2006/relationships/tags" Target="../tags/tag1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.xml"/><Relationship Id="rId8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" Type="http://schemas.openxmlformats.org/officeDocument/2006/relationships/vmlDrawing" Target="../drawings/vmlDrawing2.vml"/><Relationship Id="rId2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4" Type="http://schemas.openxmlformats.org/officeDocument/2006/relationships/tags" Target="../tags/tag14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8.xml"/><Relationship Id="rId7" Type="http://schemas.openxmlformats.org/officeDocument/2006/relationships/oleObject" Target="../embeddings/oleObject45.bin"/><Relationship Id="rId8" Type="http://schemas.openxmlformats.org/officeDocument/2006/relationships/image" Target="../media/image39.wmf"/><Relationship Id="rId1" Type="http://schemas.openxmlformats.org/officeDocument/2006/relationships/vmlDrawing" Target="../drawings/vmlDrawing38.vml"/><Relationship Id="rId2" Type="http://schemas.openxmlformats.org/officeDocument/2006/relationships/tags" Target="../tags/tag1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4" Type="http://schemas.openxmlformats.org/officeDocument/2006/relationships/tags" Target="../tags/tag14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9.xml"/><Relationship Id="rId7" Type="http://schemas.openxmlformats.org/officeDocument/2006/relationships/image" Target="../media/image40.png"/><Relationship Id="rId8" Type="http://schemas.openxmlformats.org/officeDocument/2006/relationships/oleObject" Target="../embeddings/oleObject46.bin"/><Relationship Id="rId9" Type="http://schemas.openxmlformats.org/officeDocument/2006/relationships/image" Target="../media/image38.wmf"/><Relationship Id="rId1" Type="http://schemas.openxmlformats.org/officeDocument/2006/relationships/vmlDrawing" Target="../drawings/vmlDrawing39.vml"/><Relationship Id="rId2" Type="http://schemas.openxmlformats.org/officeDocument/2006/relationships/tags" Target="../tags/tag1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4" Type="http://schemas.openxmlformats.org/officeDocument/2006/relationships/tags" Target="../tags/tag150.xml"/><Relationship Id="rId5" Type="http://schemas.openxmlformats.org/officeDocument/2006/relationships/tags" Target="../tags/tag15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0.xml"/><Relationship Id="rId8" Type="http://schemas.openxmlformats.org/officeDocument/2006/relationships/oleObject" Target="../embeddings/oleObject47.bin"/><Relationship Id="rId9" Type="http://schemas.openxmlformats.org/officeDocument/2006/relationships/image" Target="../media/image41.wmf"/><Relationship Id="rId1" Type="http://schemas.openxmlformats.org/officeDocument/2006/relationships/vmlDrawing" Target="../drawings/vmlDrawing40.vml"/><Relationship Id="rId2" Type="http://schemas.openxmlformats.org/officeDocument/2006/relationships/tags" Target="../tags/tag1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4" Type="http://schemas.openxmlformats.org/officeDocument/2006/relationships/tags" Target="../tags/tag154.xml"/><Relationship Id="rId5" Type="http://schemas.openxmlformats.org/officeDocument/2006/relationships/tags" Target="../tags/tag15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1.xml"/><Relationship Id="rId8" Type="http://schemas.openxmlformats.org/officeDocument/2006/relationships/oleObject" Target="../embeddings/oleObject48.bin"/><Relationship Id="rId9" Type="http://schemas.openxmlformats.org/officeDocument/2006/relationships/image" Target="../media/image42.wmf"/><Relationship Id="rId1" Type="http://schemas.openxmlformats.org/officeDocument/2006/relationships/vmlDrawing" Target="../drawings/vmlDrawing41.vml"/><Relationship Id="rId2" Type="http://schemas.openxmlformats.org/officeDocument/2006/relationships/tags" Target="../tags/tag1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4" Type="http://schemas.openxmlformats.org/officeDocument/2006/relationships/tags" Target="../tags/tag15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2.xml"/><Relationship Id="rId1" Type="http://schemas.openxmlformats.org/officeDocument/2006/relationships/tags" Target="../tags/tag156.xml"/><Relationship Id="rId2" Type="http://schemas.openxmlformats.org/officeDocument/2006/relationships/tags" Target="../tags/tag1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4" Type="http://schemas.openxmlformats.org/officeDocument/2006/relationships/tags" Target="../tags/tag162.xml"/><Relationship Id="rId5" Type="http://schemas.openxmlformats.org/officeDocument/2006/relationships/tags" Target="../tags/tag16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3.xml"/><Relationship Id="rId8" Type="http://schemas.openxmlformats.org/officeDocument/2006/relationships/oleObject" Target="../embeddings/oleObject49.bin"/><Relationship Id="rId9" Type="http://schemas.openxmlformats.org/officeDocument/2006/relationships/image" Target="../media/image43.wmf"/><Relationship Id="rId1" Type="http://schemas.openxmlformats.org/officeDocument/2006/relationships/vmlDrawing" Target="../drawings/vmlDrawing42.vml"/><Relationship Id="rId2" Type="http://schemas.openxmlformats.org/officeDocument/2006/relationships/tags" Target="../tags/tag16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4" Type="http://schemas.openxmlformats.org/officeDocument/2006/relationships/tags" Target="../tags/tag16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4.xml"/><Relationship Id="rId1" Type="http://schemas.openxmlformats.org/officeDocument/2006/relationships/tags" Target="../tags/tag164.xml"/><Relationship Id="rId2" Type="http://schemas.openxmlformats.org/officeDocument/2006/relationships/tags" Target="../tags/tag16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4" Type="http://schemas.openxmlformats.org/officeDocument/2006/relationships/tags" Target="../tags/tag170.xml"/><Relationship Id="rId5" Type="http://schemas.openxmlformats.org/officeDocument/2006/relationships/tags" Target="../tags/tag171.xml"/><Relationship Id="rId6" Type="http://schemas.openxmlformats.org/officeDocument/2006/relationships/tags" Target="../tags/tag172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5.xml"/><Relationship Id="rId9" Type="http://schemas.openxmlformats.org/officeDocument/2006/relationships/oleObject" Target="../embeddings/oleObject50.bin"/><Relationship Id="rId10" Type="http://schemas.openxmlformats.org/officeDocument/2006/relationships/image" Target="../media/image44.wmf"/><Relationship Id="rId1" Type="http://schemas.openxmlformats.org/officeDocument/2006/relationships/vmlDrawing" Target="../drawings/vmlDrawing43.vml"/><Relationship Id="rId2" Type="http://schemas.openxmlformats.org/officeDocument/2006/relationships/tags" Target="../tags/tag16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4" Type="http://schemas.openxmlformats.org/officeDocument/2006/relationships/tags" Target="../tags/tag175.xml"/><Relationship Id="rId5" Type="http://schemas.openxmlformats.org/officeDocument/2006/relationships/tags" Target="../tags/tag17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6.xml"/><Relationship Id="rId8" Type="http://schemas.openxmlformats.org/officeDocument/2006/relationships/oleObject" Target="../embeddings/oleObject51.bin"/><Relationship Id="rId9" Type="http://schemas.openxmlformats.org/officeDocument/2006/relationships/image" Target="../media/image45.wmf"/><Relationship Id="rId1" Type="http://schemas.openxmlformats.org/officeDocument/2006/relationships/vmlDrawing" Target="../drawings/vmlDrawing44.vml"/><Relationship Id="rId2" Type="http://schemas.openxmlformats.org/officeDocument/2006/relationships/tags" Target="../tags/tag17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4" Type="http://schemas.openxmlformats.org/officeDocument/2006/relationships/tags" Target="../tags/tag179.xml"/><Relationship Id="rId5" Type="http://schemas.openxmlformats.org/officeDocument/2006/relationships/tags" Target="../tags/tag18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7.xml"/><Relationship Id="rId8" Type="http://schemas.openxmlformats.org/officeDocument/2006/relationships/oleObject" Target="../embeddings/oleObject52.bin"/><Relationship Id="rId9" Type="http://schemas.openxmlformats.org/officeDocument/2006/relationships/image" Target="../media/image46.wmf"/><Relationship Id="rId1" Type="http://schemas.openxmlformats.org/officeDocument/2006/relationships/vmlDrawing" Target="../drawings/vmlDrawing45.vml"/><Relationship Id="rId2" Type="http://schemas.openxmlformats.org/officeDocument/2006/relationships/tags" Target="../tags/tag1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oleObject" Target="../embeddings/oleObject3.bin"/><Relationship Id="rId9" Type="http://schemas.openxmlformats.org/officeDocument/2006/relationships/image" Target="../media/image5.wmf"/><Relationship Id="rId1" Type="http://schemas.openxmlformats.org/officeDocument/2006/relationships/vmlDrawing" Target="../drawings/vmlDrawing3.vml"/><Relationship Id="rId2" Type="http://schemas.openxmlformats.org/officeDocument/2006/relationships/tags" Target="../tags/tag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8.xml"/><Relationship Id="rId1" Type="http://schemas.openxmlformats.org/officeDocument/2006/relationships/tags" Target="../tags/tag181.xml"/><Relationship Id="rId2" Type="http://schemas.openxmlformats.org/officeDocument/2006/relationships/tags" Target="../tags/tag18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4" Type="http://schemas.openxmlformats.org/officeDocument/2006/relationships/tags" Target="../tags/tag186.xml"/><Relationship Id="rId5" Type="http://schemas.openxmlformats.org/officeDocument/2006/relationships/tags" Target="../tags/tag187.xml"/><Relationship Id="rId6" Type="http://schemas.openxmlformats.org/officeDocument/2006/relationships/tags" Target="../tags/tag188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9.xml"/><Relationship Id="rId9" Type="http://schemas.openxmlformats.org/officeDocument/2006/relationships/oleObject" Target="../embeddings/oleObject53.bin"/><Relationship Id="rId10" Type="http://schemas.openxmlformats.org/officeDocument/2006/relationships/image" Target="../media/image47.wmf"/><Relationship Id="rId1" Type="http://schemas.openxmlformats.org/officeDocument/2006/relationships/vmlDrawing" Target="../drawings/vmlDrawing46.vml"/><Relationship Id="rId2" Type="http://schemas.openxmlformats.org/officeDocument/2006/relationships/tags" Target="../tags/tag18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4" Type="http://schemas.openxmlformats.org/officeDocument/2006/relationships/tags" Target="../tags/tag191.xml"/><Relationship Id="rId5" Type="http://schemas.openxmlformats.org/officeDocument/2006/relationships/tags" Target="../tags/tag192.xml"/><Relationship Id="rId6" Type="http://schemas.openxmlformats.org/officeDocument/2006/relationships/tags" Target="../tags/tag193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0.xml"/><Relationship Id="rId9" Type="http://schemas.openxmlformats.org/officeDocument/2006/relationships/oleObject" Target="../embeddings/oleObject54.bin"/><Relationship Id="rId10" Type="http://schemas.openxmlformats.org/officeDocument/2006/relationships/image" Target="../media/image48.wmf"/><Relationship Id="rId1" Type="http://schemas.openxmlformats.org/officeDocument/2006/relationships/vmlDrawing" Target="../drawings/vmlDrawing47.vml"/><Relationship Id="rId2" Type="http://schemas.openxmlformats.org/officeDocument/2006/relationships/tags" Target="../tags/tag18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4" Type="http://schemas.openxmlformats.org/officeDocument/2006/relationships/tags" Target="../tags/tag196.xml"/><Relationship Id="rId5" Type="http://schemas.openxmlformats.org/officeDocument/2006/relationships/tags" Target="../tags/tag197.xml"/><Relationship Id="rId6" Type="http://schemas.openxmlformats.org/officeDocument/2006/relationships/tags" Target="../tags/tag198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1.xml"/><Relationship Id="rId9" Type="http://schemas.openxmlformats.org/officeDocument/2006/relationships/oleObject" Target="../embeddings/oleObject55.bin"/><Relationship Id="rId10" Type="http://schemas.openxmlformats.org/officeDocument/2006/relationships/image" Target="../media/image49.wmf"/><Relationship Id="rId1" Type="http://schemas.openxmlformats.org/officeDocument/2006/relationships/vmlDrawing" Target="../drawings/vmlDrawing48.vml"/><Relationship Id="rId2" Type="http://schemas.openxmlformats.org/officeDocument/2006/relationships/tags" Target="../tags/tag19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4" Type="http://schemas.openxmlformats.org/officeDocument/2006/relationships/tags" Target="../tags/tag202.xml"/><Relationship Id="rId5" Type="http://schemas.openxmlformats.org/officeDocument/2006/relationships/tags" Target="../tags/tag20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2.xml"/><Relationship Id="rId1" Type="http://schemas.openxmlformats.org/officeDocument/2006/relationships/tags" Target="../tags/tag199.xml"/><Relationship Id="rId2" Type="http://schemas.openxmlformats.org/officeDocument/2006/relationships/tags" Target="../tags/tag20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4" Type="http://schemas.openxmlformats.org/officeDocument/2006/relationships/tags" Target="../tags/tag207.xml"/><Relationship Id="rId5" Type="http://schemas.openxmlformats.org/officeDocument/2006/relationships/tags" Target="../tags/tag208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3.xml"/><Relationship Id="rId1" Type="http://schemas.openxmlformats.org/officeDocument/2006/relationships/tags" Target="../tags/tag204.xml"/><Relationship Id="rId2" Type="http://schemas.openxmlformats.org/officeDocument/2006/relationships/tags" Target="../tags/tag20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4" Type="http://schemas.openxmlformats.org/officeDocument/2006/relationships/tags" Target="../tags/tag211.xml"/><Relationship Id="rId5" Type="http://schemas.openxmlformats.org/officeDocument/2006/relationships/tags" Target="../tags/tag212.xml"/><Relationship Id="rId6" Type="http://schemas.openxmlformats.org/officeDocument/2006/relationships/tags" Target="../tags/tag213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4.xml"/><Relationship Id="rId9" Type="http://schemas.openxmlformats.org/officeDocument/2006/relationships/oleObject" Target="../embeddings/oleObject56.bin"/><Relationship Id="rId10" Type="http://schemas.openxmlformats.org/officeDocument/2006/relationships/image" Target="../media/image50.wmf"/><Relationship Id="rId1" Type="http://schemas.openxmlformats.org/officeDocument/2006/relationships/vmlDrawing" Target="../drawings/vmlDrawing49.vml"/><Relationship Id="rId2" Type="http://schemas.openxmlformats.org/officeDocument/2006/relationships/tags" Target="../tags/tag20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4" Type="http://schemas.openxmlformats.org/officeDocument/2006/relationships/tags" Target="../tags/tag216.xml"/><Relationship Id="rId5" Type="http://schemas.openxmlformats.org/officeDocument/2006/relationships/tags" Target="../tags/tag217.xml"/><Relationship Id="rId6" Type="http://schemas.openxmlformats.org/officeDocument/2006/relationships/tags" Target="../tags/tag218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5.xml"/><Relationship Id="rId9" Type="http://schemas.openxmlformats.org/officeDocument/2006/relationships/oleObject" Target="../embeddings/oleObject57.bin"/><Relationship Id="rId10" Type="http://schemas.openxmlformats.org/officeDocument/2006/relationships/image" Target="../media/image51.wmf"/><Relationship Id="rId1" Type="http://schemas.openxmlformats.org/officeDocument/2006/relationships/vmlDrawing" Target="../drawings/vmlDrawing50.vml"/><Relationship Id="rId2" Type="http://schemas.openxmlformats.org/officeDocument/2006/relationships/tags" Target="../tags/tag2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4" Type="http://schemas.openxmlformats.org/officeDocument/2006/relationships/tags" Target="../tags/tag221.xml"/><Relationship Id="rId5" Type="http://schemas.openxmlformats.org/officeDocument/2006/relationships/tags" Target="../tags/tag222.xml"/><Relationship Id="rId6" Type="http://schemas.openxmlformats.org/officeDocument/2006/relationships/tags" Target="../tags/tag223.xml"/><Relationship Id="rId7" Type="http://schemas.openxmlformats.org/officeDocument/2006/relationships/tags" Target="../tags/tag224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66.xml"/><Relationship Id="rId10" Type="http://schemas.openxmlformats.org/officeDocument/2006/relationships/oleObject" Target="../embeddings/oleObject58.bin"/><Relationship Id="rId11" Type="http://schemas.openxmlformats.org/officeDocument/2006/relationships/image" Target="../media/image52.wmf"/><Relationship Id="rId1" Type="http://schemas.openxmlformats.org/officeDocument/2006/relationships/vmlDrawing" Target="../drawings/vmlDrawing51.vml"/><Relationship Id="rId2" Type="http://schemas.openxmlformats.org/officeDocument/2006/relationships/tags" Target="../tags/tag2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4" Type="http://schemas.openxmlformats.org/officeDocument/2006/relationships/tags" Target="../tags/tag227.xml"/><Relationship Id="rId5" Type="http://schemas.openxmlformats.org/officeDocument/2006/relationships/tags" Target="../tags/tag228.xml"/><Relationship Id="rId6" Type="http://schemas.openxmlformats.org/officeDocument/2006/relationships/tags" Target="../tags/tag229.xml"/><Relationship Id="rId7" Type="http://schemas.openxmlformats.org/officeDocument/2006/relationships/tags" Target="../tags/tag230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67.xml"/><Relationship Id="rId10" Type="http://schemas.openxmlformats.org/officeDocument/2006/relationships/oleObject" Target="../embeddings/oleObject59.bin"/><Relationship Id="rId11" Type="http://schemas.openxmlformats.org/officeDocument/2006/relationships/image" Target="../media/image52.wmf"/><Relationship Id="rId1" Type="http://schemas.openxmlformats.org/officeDocument/2006/relationships/vmlDrawing" Target="../drawings/vmlDrawing52.vml"/><Relationship Id="rId2" Type="http://schemas.openxmlformats.org/officeDocument/2006/relationships/tags" Target="../tags/tag2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Relationship Id="rId8" Type="http://schemas.openxmlformats.org/officeDocument/2006/relationships/oleObject" Target="../embeddings/oleObject4.bin"/><Relationship Id="rId9" Type="http://schemas.openxmlformats.org/officeDocument/2006/relationships/image" Target="../media/image6.wmf"/><Relationship Id="rId1" Type="http://schemas.openxmlformats.org/officeDocument/2006/relationships/vmlDrawing" Target="../drawings/vmlDrawing4.vml"/><Relationship Id="rId2" Type="http://schemas.openxmlformats.org/officeDocument/2006/relationships/tags" Target="../tags/tag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4" Type="http://schemas.openxmlformats.org/officeDocument/2006/relationships/tags" Target="../tags/tag233.xml"/><Relationship Id="rId5" Type="http://schemas.openxmlformats.org/officeDocument/2006/relationships/tags" Target="../tags/tag234.xml"/><Relationship Id="rId6" Type="http://schemas.openxmlformats.org/officeDocument/2006/relationships/tags" Target="../tags/tag235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8.xml"/><Relationship Id="rId9" Type="http://schemas.openxmlformats.org/officeDocument/2006/relationships/oleObject" Target="../embeddings/oleObject60.bin"/><Relationship Id="rId10" Type="http://schemas.openxmlformats.org/officeDocument/2006/relationships/image" Target="../media/image53.wmf"/><Relationship Id="rId1" Type="http://schemas.openxmlformats.org/officeDocument/2006/relationships/vmlDrawing" Target="../drawings/vmlDrawing53.vml"/><Relationship Id="rId2" Type="http://schemas.openxmlformats.org/officeDocument/2006/relationships/tags" Target="../tags/tag23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4" Type="http://schemas.openxmlformats.org/officeDocument/2006/relationships/tags" Target="../tags/tag238.xml"/><Relationship Id="rId5" Type="http://schemas.openxmlformats.org/officeDocument/2006/relationships/tags" Target="../tags/tag239.xml"/><Relationship Id="rId6" Type="http://schemas.openxmlformats.org/officeDocument/2006/relationships/tags" Target="../tags/tag240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9.xml"/><Relationship Id="rId9" Type="http://schemas.openxmlformats.org/officeDocument/2006/relationships/oleObject" Target="../embeddings/oleObject61.bin"/><Relationship Id="rId10" Type="http://schemas.openxmlformats.org/officeDocument/2006/relationships/image" Target="../media/image54.wmf"/><Relationship Id="rId1" Type="http://schemas.openxmlformats.org/officeDocument/2006/relationships/vmlDrawing" Target="../drawings/vmlDrawing54.vml"/><Relationship Id="rId2" Type="http://schemas.openxmlformats.org/officeDocument/2006/relationships/tags" Target="../tags/tag2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4" Type="http://schemas.openxmlformats.org/officeDocument/2006/relationships/tags" Target="../tags/tag244.xml"/><Relationship Id="rId5" Type="http://schemas.openxmlformats.org/officeDocument/2006/relationships/tags" Target="../tags/tag24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70.xml"/><Relationship Id="rId1" Type="http://schemas.openxmlformats.org/officeDocument/2006/relationships/tags" Target="../tags/tag241.xml"/><Relationship Id="rId2" Type="http://schemas.openxmlformats.org/officeDocument/2006/relationships/tags" Target="../tags/tag24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24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2.xml"/><Relationship Id="rId1" Type="http://schemas.openxmlformats.org/officeDocument/2006/relationships/tags" Target="../tags/tag247.xml"/><Relationship Id="rId2" Type="http://schemas.openxmlformats.org/officeDocument/2006/relationships/tags" Target="../tags/tag24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3.xml"/><Relationship Id="rId1" Type="http://schemas.openxmlformats.org/officeDocument/2006/relationships/tags" Target="../tags/tag250.xml"/><Relationship Id="rId2" Type="http://schemas.openxmlformats.org/officeDocument/2006/relationships/tags" Target="../tags/tag25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4.xml"/><Relationship Id="rId1" Type="http://schemas.openxmlformats.org/officeDocument/2006/relationships/tags" Target="../tags/tag253.xml"/><Relationship Id="rId2" Type="http://schemas.openxmlformats.org/officeDocument/2006/relationships/tags" Target="../tags/tag25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5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5.xml"/><Relationship Id="rId1" Type="http://schemas.openxmlformats.org/officeDocument/2006/relationships/tags" Target="../tags/tag256.xml"/><Relationship Id="rId2" Type="http://schemas.openxmlformats.org/officeDocument/2006/relationships/tags" Target="../tags/tag25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6.xml"/><Relationship Id="rId1" Type="http://schemas.openxmlformats.org/officeDocument/2006/relationships/tags" Target="../tags/tag259.xml"/><Relationship Id="rId2" Type="http://schemas.openxmlformats.org/officeDocument/2006/relationships/tags" Target="../tags/tag26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7.xml"/><Relationship Id="rId1" Type="http://schemas.openxmlformats.org/officeDocument/2006/relationships/tags" Target="../tags/tag262.xml"/><Relationship Id="rId2" Type="http://schemas.openxmlformats.org/officeDocument/2006/relationships/tags" Target="../tags/tag26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7.xml"/><Relationship Id="rId8" Type="http://schemas.openxmlformats.org/officeDocument/2006/relationships/oleObject" Target="../embeddings/oleObject5.bin"/><Relationship Id="rId9" Type="http://schemas.openxmlformats.org/officeDocument/2006/relationships/image" Target="../media/image7.wmf"/><Relationship Id="rId1" Type="http://schemas.openxmlformats.org/officeDocument/2006/relationships/vmlDrawing" Target="../drawings/vmlDrawing5.vml"/><Relationship Id="rId2" Type="http://schemas.openxmlformats.org/officeDocument/2006/relationships/tags" Target="../tags/tag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26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.xml"/><Relationship Id="rId8" Type="http://schemas.openxmlformats.org/officeDocument/2006/relationships/oleObject" Target="../embeddings/oleObject6.bin"/><Relationship Id="rId9" Type="http://schemas.openxmlformats.org/officeDocument/2006/relationships/image" Target="../media/image8.wmf"/><Relationship Id="rId1" Type="http://schemas.openxmlformats.org/officeDocument/2006/relationships/vmlDrawing" Target="../drawings/vmlDrawing6.vml"/><Relationship Id="rId2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03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8788732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0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03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5:</a:t>
            </a:r>
            <a:r>
              <a:rPr lang="en-US" dirty="0" smtClean="0"/>
              <a:t> Write data back to register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71600" y="5334000"/>
            <a:ext cx="678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data is written back to the register file.</a:t>
            </a:r>
          </a:p>
          <a:p>
            <a:r>
              <a:rPr lang="en-US" dirty="0" smtClean="0"/>
              <a:t>The destination is specified by the </a:t>
            </a:r>
            <a:r>
              <a:rPr lang="en-US" dirty="0" err="1" smtClean="0">
                <a:latin typeface="Courier New"/>
                <a:cs typeface="Courier New"/>
              </a:rPr>
              <a:t>rt</a:t>
            </a:r>
            <a:r>
              <a:rPr lang="en-US" dirty="0" smtClean="0"/>
              <a:t> field of the instruction, </a:t>
            </a:r>
            <a:r>
              <a:rPr lang="en-US" i="1" dirty="0" smtClean="0"/>
              <a:t>Instr</a:t>
            </a:r>
            <a:r>
              <a:rPr lang="en-US" i="1" baseline="-25000" dirty="0" smtClean="0"/>
              <a:t>20:16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766469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39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7275816"/>
              </p:ext>
            </p:extLst>
          </p:nvPr>
        </p:nvGraphicFramePr>
        <p:xfrm>
          <a:off x="1066800" y="1752600"/>
          <a:ext cx="7772400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24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752600"/>
                        <a:ext cx="7772400" cy="2649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3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Increment PC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6:</a:t>
            </a:r>
            <a:r>
              <a:rPr lang="en-US" dirty="0" smtClean="0"/>
              <a:t> Increment PC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26444" y="4873037"/>
            <a:ext cx="5000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ALUSrcA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chooses either the PC or register A as </a:t>
            </a:r>
            <a:r>
              <a:rPr lang="en-US" dirty="0" err="1" smtClean="0"/>
              <a:t>SrcA</a:t>
            </a:r>
            <a:endParaRPr lang="en-US" dirty="0" smtClean="0"/>
          </a:p>
          <a:p>
            <a:r>
              <a:rPr lang="en-US" dirty="0" err="1" smtClean="0">
                <a:solidFill>
                  <a:srgbClr val="0000FF"/>
                </a:solidFill>
              </a:rPr>
              <a:t>ALUSrcB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chooses either 4 or </a:t>
            </a:r>
            <a:r>
              <a:rPr lang="en-US" dirty="0" err="1" smtClean="0"/>
              <a:t>SignImm</a:t>
            </a:r>
            <a:r>
              <a:rPr lang="en-US" dirty="0" smtClean="0"/>
              <a:t> as </a:t>
            </a:r>
            <a:r>
              <a:rPr lang="en-US" dirty="0" err="1" smtClean="0"/>
              <a:t>SrcB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091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24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0494748"/>
              </p:ext>
            </p:extLst>
          </p:nvPr>
        </p:nvGraphicFramePr>
        <p:xfrm>
          <a:off x="820394" y="1600200"/>
          <a:ext cx="8247406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49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394" y="1600200"/>
                        <a:ext cx="8247406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2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24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2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914400"/>
            <a:ext cx="7696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data in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3000" y="4495800"/>
            <a:ext cx="7597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base address and sign-extends the immediate</a:t>
            </a:r>
          </a:p>
          <a:p>
            <a:r>
              <a:rPr lang="en-US" dirty="0" smtClean="0"/>
              <a:t>ALU adds the base address to the immediate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rt</a:t>
            </a:r>
            <a:r>
              <a:rPr lang="en-US" dirty="0" smtClean="0"/>
              <a:t> field, Instr</a:t>
            </a:r>
            <a:r>
              <a:rPr lang="en-US" baseline="-25000" dirty="0" smtClean="0"/>
              <a:t>20:16</a:t>
            </a:r>
            <a:r>
              <a:rPr lang="en-US" dirty="0" smtClean="0"/>
              <a:t>, is connected to the second port of the register file, stored in Register B</a:t>
            </a:r>
          </a:p>
          <a:p>
            <a:r>
              <a:rPr lang="en-US" dirty="0" smtClean="0"/>
              <a:t>The data in B is sent to the WD port of the data memory to be written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MemWrite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controls if the write should occur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91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446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3162264"/>
              </p:ext>
            </p:extLst>
          </p:nvPr>
        </p:nvGraphicFramePr>
        <p:xfrm>
          <a:off x="838200" y="2438400"/>
          <a:ext cx="8219464" cy="28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3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438400"/>
                        <a:ext cx="8219464" cy="280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44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Read from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rs</a:t>
            </a:r>
            <a:r>
              <a:rPr lang="en-US" sz="2400" dirty="0">
                <a:latin typeface="Times New Roman" pitchFamily="18" charset="0"/>
                <a:cs typeface="Arial" charset="0"/>
              </a:rPr>
              <a:t> and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rt</a:t>
            </a:r>
            <a:endParaRPr lang="en-US" sz="24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Write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ALUResult</a:t>
            </a:r>
            <a:r>
              <a:rPr lang="en-US" sz="2400" dirty="0">
                <a:latin typeface="Times New Roman" pitchFamily="18" charset="0"/>
                <a:cs typeface="Arial" charset="0"/>
              </a:rPr>
              <a:t> to register file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Write to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rd</a:t>
            </a:r>
            <a:r>
              <a:rPr lang="en-US" sz="2400" dirty="0">
                <a:latin typeface="Times New Roman" pitchFamily="18" charset="0"/>
                <a:cs typeface="Arial" charset="0"/>
              </a:rPr>
              <a:t> (instead of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0151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549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3989599"/>
              </p:ext>
            </p:extLst>
          </p:nvPr>
        </p:nvGraphicFramePr>
        <p:xfrm>
          <a:off x="762000" y="2209800"/>
          <a:ext cx="8534400" cy="3030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96" name="VISIO" r:id="rId7" imgW="5886360" imgH="2187000" progId="Visio.Drawing.6">
                  <p:embed/>
                </p:oleObj>
              </mc:Choice>
              <mc:Fallback>
                <p:oleObj name="VISIO" r:id="rId7" imgW="5886360" imgH="2187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09800"/>
                        <a:ext cx="8534400" cy="3030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49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Courier New" pitchFamily="49" charset="0"/>
                <a:cs typeface="Arial" charset="0"/>
              </a:rPr>
              <a:t>rs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== </a:t>
            </a:r>
            <a:r>
              <a:rPr lang="en-US" sz="3200" dirty="0" err="1" smtClean="0">
                <a:latin typeface="Courier New" pitchFamily="49" charset="0"/>
                <a:cs typeface="Arial" charset="0"/>
              </a:rPr>
              <a:t>rt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?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900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sz="2900" dirty="0">
                <a:latin typeface="Times New Roman" pitchFamily="18" charset="0"/>
                <a:cs typeface="Arial" charset="0"/>
              </a:rPr>
              <a:t>sign-extended </a:t>
            </a:r>
            <a:r>
              <a:rPr lang="en-US" sz="2900" dirty="0" smtClean="0">
                <a:latin typeface="Times New Roman" pitchFamily="18" charset="0"/>
                <a:cs typeface="Arial" charset="0"/>
              </a:rPr>
              <a:t>immediate &lt;&lt; 2) + (</a:t>
            </a:r>
            <a:r>
              <a:rPr lang="en-US" sz="2900" dirty="0">
                <a:latin typeface="Times New Roman" pitchFamily="18" charset="0"/>
                <a:cs typeface="Arial" charset="0"/>
              </a:rPr>
              <a:t>PC+4)</a:t>
            </a:r>
          </a:p>
        </p:txBody>
      </p:sp>
      <p:sp>
        <p:nvSpPr>
          <p:cNvPr id="121549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986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vs.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1" y="1143000"/>
            <a:ext cx="7772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Multicycle</a:t>
            </a:r>
            <a:r>
              <a:rPr lang="en-US" sz="3200" b="1" dirty="0" smtClean="0"/>
              <a:t>:</a:t>
            </a:r>
            <a:r>
              <a:rPr lang="en-US" sz="3200" dirty="0" smtClean="0"/>
              <a:t> 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The instruction is executed in several steps.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Registers are inserted to hold the results of each step.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The ALU is used several times, saving the cost of extra adders.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The instruction and data are stored in one shared memory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4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06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0572704"/>
              </p:ext>
            </p:extLst>
          </p:nvPr>
        </p:nvGraphicFramePr>
        <p:xfrm>
          <a:off x="709230" y="1371600"/>
          <a:ext cx="8358570" cy="422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20" name="VISIO" r:id="rId7" imgW="5743440" imgH="2904480" progId="Visio.Drawing.6">
                  <p:embed/>
                </p:oleObj>
              </mc:Choice>
              <mc:Fallback>
                <p:oleObj name="VISIO" r:id="rId7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30" y="1371600"/>
                        <a:ext cx="8358570" cy="422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0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94904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266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0956771"/>
              </p:ext>
            </p:extLst>
          </p:nvPr>
        </p:nvGraphicFramePr>
        <p:xfrm>
          <a:off x="1905000" y="1174750"/>
          <a:ext cx="5562600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4" name="VISIO" r:id="rId7" imgW="2135880" imgH="1990080" progId="Visio.Drawing.6">
                  <p:embed/>
                </p:oleObj>
              </mc:Choice>
              <mc:Fallback>
                <p:oleObj name="VISIO" r:id="rId7" imgW="2135880" imgH="1990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74750"/>
                        <a:ext cx="5562600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265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178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68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784770"/>
              </p:ext>
            </p:extLst>
          </p:nvPr>
        </p:nvGraphicFramePr>
        <p:xfrm>
          <a:off x="2362200" y="24225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5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225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368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1293595"/>
              </p:ext>
            </p:extLst>
          </p:nvPr>
        </p:nvGraphicFramePr>
        <p:xfrm>
          <a:off x="685800" y="12954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6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368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7000" y="1066800"/>
            <a:ext cx="6278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Fetch the instruction from memory at the address held in the PC.</a:t>
            </a:r>
          </a:p>
          <a:p>
            <a:r>
              <a:rPr lang="en-US" dirty="0" smtClean="0"/>
              <a:t>Write the instruction into the instruction register, </a:t>
            </a:r>
          </a:p>
          <a:p>
            <a:r>
              <a:rPr lang="en-US" dirty="0"/>
              <a:t>m</a:t>
            </a:r>
            <a:r>
              <a:rPr lang="en-US" dirty="0" smtClean="0"/>
              <a:t>eanwhile, update PC by incrementing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291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68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703048"/>
              </p:ext>
            </p:extLst>
          </p:nvPr>
        </p:nvGraphicFramePr>
        <p:xfrm>
          <a:off x="2362200" y="24225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84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225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368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81172029"/>
              </p:ext>
            </p:extLst>
          </p:nvPr>
        </p:nvGraphicFramePr>
        <p:xfrm>
          <a:off x="685800" y="12954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85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368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7000" y="1066800"/>
            <a:ext cx="627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Fetch the instruction from memory at the address held in the PC.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800" y="1600200"/>
            <a:ext cx="7551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0000FF"/>
                </a:solidFill>
              </a:rPr>
              <a:t>lorD</a:t>
            </a:r>
            <a:r>
              <a:rPr lang="en-US" sz="1400" dirty="0" smtClean="0">
                <a:solidFill>
                  <a:srgbClr val="0000FF"/>
                </a:solidFill>
              </a:rPr>
              <a:t> = 0</a:t>
            </a:r>
          </a:p>
          <a:p>
            <a:endParaRPr lang="en-US" sz="1400" dirty="0">
              <a:solidFill>
                <a:srgbClr val="0000FF"/>
              </a:solidFill>
            </a:endParaRPr>
          </a:p>
          <a:p>
            <a:endParaRPr lang="en-US" sz="1400" dirty="0" smtClean="0">
              <a:solidFill>
                <a:srgbClr val="0000FF"/>
              </a:solidFill>
            </a:endParaRPr>
          </a:p>
          <a:p>
            <a:r>
              <a:rPr lang="en-US" sz="1400" dirty="0" err="1" smtClean="0">
                <a:solidFill>
                  <a:srgbClr val="0000FF"/>
                </a:solidFill>
              </a:rPr>
              <a:t>IRWrite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9148" y="2053684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the instruction into the instruction register</a:t>
            </a:r>
            <a:endParaRPr lang="en-US" dirty="0"/>
          </a:p>
        </p:txBody>
      </p:sp>
      <p:cxnSp>
        <p:nvCxnSpPr>
          <p:cNvPr id="6" name="Straight Arrow Connector 5"/>
          <p:cNvCxnSpPr>
            <a:stCxn id="2" idx="1"/>
          </p:cNvCxnSpPr>
          <p:nvPr/>
        </p:nvCxnSpPr>
        <p:spPr>
          <a:xfrm flipH="1">
            <a:off x="2133600" y="1251466"/>
            <a:ext cx="533400" cy="501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H="1">
            <a:off x="2362200" y="2238350"/>
            <a:ext cx="546948" cy="12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4811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 Analysis</a:t>
            </a:r>
          </a:p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Single-Cycle Processor</a:t>
            </a:r>
          </a:p>
          <a:p>
            <a:r>
              <a:rPr lang="en-US" b="1" dirty="0" err="1" smtClean="0"/>
              <a:t>Multicycle</a:t>
            </a:r>
            <a:r>
              <a:rPr lang="en-US" b="1" dirty="0" smtClean="0"/>
              <a:t> Processor</a:t>
            </a:r>
          </a:p>
          <a:p>
            <a:r>
              <a:rPr lang="en-US" b="1" dirty="0" smtClean="0"/>
              <a:t>Pipelined Processor</a:t>
            </a: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38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68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5908753"/>
              </p:ext>
            </p:extLst>
          </p:nvPr>
        </p:nvGraphicFramePr>
        <p:xfrm>
          <a:off x="2362200" y="24225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08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225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368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72024380"/>
              </p:ext>
            </p:extLst>
          </p:nvPr>
        </p:nvGraphicFramePr>
        <p:xfrm>
          <a:off x="685800" y="12954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09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368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7000" y="10668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Update PC’ = PC + 4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800" y="1600200"/>
            <a:ext cx="11098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008000"/>
                </a:solidFill>
              </a:rPr>
              <a:t>ALUSrcA</a:t>
            </a:r>
            <a:r>
              <a:rPr lang="en-US" sz="1400" dirty="0" smtClean="0">
                <a:solidFill>
                  <a:srgbClr val="008000"/>
                </a:solidFill>
              </a:rPr>
              <a:t> =0</a:t>
            </a:r>
          </a:p>
          <a:p>
            <a:r>
              <a:rPr lang="en-US" sz="1400" dirty="0" err="1" smtClean="0">
                <a:solidFill>
                  <a:srgbClr val="008000"/>
                </a:solidFill>
              </a:rPr>
              <a:t>ALUSrcB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r>
              <a:rPr lang="en-US" sz="1400" dirty="0">
                <a:solidFill>
                  <a:srgbClr val="008000"/>
                </a:solidFill>
              </a:rPr>
              <a:t>=</a:t>
            </a:r>
            <a:r>
              <a:rPr lang="en-US" sz="1400" dirty="0" smtClean="0">
                <a:solidFill>
                  <a:srgbClr val="008000"/>
                </a:solidFill>
              </a:rPr>
              <a:t>01</a:t>
            </a:r>
          </a:p>
          <a:p>
            <a:r>
              <a:rPr lang="en-US" sz="1400" dirty="0" err="1" smtClean="0">
                <a:solidFill>
                  <a:srgbClr val="008000"/>
                </a:solidFill>
              </a:rPr>
              <a:t>ALUOp</a:t>
            </a:r>
            <a:r>
              <a:rPr lang="en-US" sz="1400" dirty="0" smtClean="0">
                <a:solidFill>
                  <a:srgbClr val="008000"/>
                </a:solidFill>
              </a:rPr>
              <a:t> =00</a:t>
            </a:r>
            <a:endParaRPr lang="en-US" sz="1400" dirty="0">
              <a:solidFill>
                <a:srgbClr val="008000"/>
              </a:solidFill>
            </a:endParaRPr>
          </a:p>
          <a:p>
            <a:r>
              <a:rPr lang="en-US" sz="1400" dirty="0" err="1" smtClean="0">
                <a:solidFill>
                  <a:srgbClr val="0000FF"/>
                </a:solidFill>
              </a:rPr>
              <a:t>PCSrc</a:t>
            </a:r>
            <a:r>
              <a:rPr lang="en-US" sz="1400" dirty="0" smtClean="0">
                <a:solidFill>
                  <a:srgbClr val="0000FF"/>
                </a:solidFill>
              </a:rPr>
              <a:t> =  0</a:t>
            </a:r>
          </a:p>
          <a:p>
            <a:r>
              <a:rPr lang="en-US" sz="1400" dirty="0" err="1" smtClean="0">
                <a:solidFill>
                  <a:srgbClr val="0000FF"/>
                </a:solidFill>
              </a:rPr>
              <a:t>PCWrite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9148" y="2053684"/>
            <a:ext cx="167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Update new PC’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14600" y="1447800"/>
            <a:ext cx="381000" cy="424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</p:cNvCxnSpPr>
          <p:nvPr/>
        </p:nvCxnSpPr>
        <p:spPr>
          <a:xfrm flipH="1">
            <a:off x="2286000" y="2238350"/>
            <a:ext cx="623148" cy="200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868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47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0290468"/>
              </p:ext>
            </p:extLst>
          </p:nvPr>
        </p:nvGraphicFramePr>
        <p:xfrm>
          <a:off x="2362200" y="23463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39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3463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347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12122573"/>
              </p:ext>
            </p:extLst>
          </p:nvPr>
        </p:nvGraphicFramePr>
        <p:xfrm>
          <a:off x="685800" y="1322387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40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22387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347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8730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416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7874378"/>
              </p:ext>
            </p:extLst>
          </p:nvPr>
        </p:nvGraphicFramePr>
        <p:xfrm>
          <a:off x="762000" y="1152525"/>
          <a:ext cx="35814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65" name="VISIO" r:id="rId7" imgW="1980720" imgH="837720" progId="Visio.Drawing.6">
                  <p:embed/>
                </p:oleObj>
              </mc:Choice>
              <mc:Fallback>
                <p:oleObj name="VISIO" r:id="rId7" imgW="19807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52525"/>
                        <a:ext cx="3581400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04460034"/>
              </p:ext>
            </p:extLst>
          </p:nvPr>
        </p:nvGraphicFramePr>
        <p:xfrm>
          <a:off x="1219200" y="2817813"/>
          <a:ext cx="6781800" cy="343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66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7813"/>
                        <a:ext cx="6781800" cy="343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416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Decode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00544" y="1549271"/>
            <a:ext cx="377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Examine the </a:t>
            </a:r>
            <a:r>
              <a:rPr lang="en-US" dirty="0" err="1" smtClean="0"/>
              <a:t>opcode</a:t>
            </a:r>
            <a:r>
              <a:rPr lang="en-US" dirty="0" smtClean="0"/>
              <a:t> of the instruction</a:t>
            </a:r>
          </a:p>
          <a:p>
            <a:r>
              <a:rPr lang="en-US" dirty="0" smtClean="0"/>
              <a:t>The immediate is sign-extended</a:t>
            </a:r>
          </a:p>
          <a:p>
            <a:r>
              <a:rPr lang="en-US" dirty="0" smtClean="0"/>
              <a:t>No control signals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882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5190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4910756"/>
              </p:ext>
            </p:extLst>
          </p:nvPr>
        </p:nvGraphicFramePr>
        <p:xfrm>
          <a:off x="6858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7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519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3213147"/>
              </p:ext>
            </p:extLst>
          </p:nvPr>
        </p:nvGraphicFramePr>
        <p:xfrm>
          <a:off x="1600200" y="27003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8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7003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51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4401" y="1143938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err="1" smtClean="0">
                <a:latin typeface="Courier New"/>
                <a:cs typeface="Courier New"/>
              </a:rPr>
              <a:t>lw</a:t>
            </a:r>
            <a:r>
              <a:rPr lang="en-US" dirty="0" smtClean="0"/>
              <a:t> or </a:t>
            </a:r>
            <a:r>
              <a:rPr lang="en-US" dirty="0" err="1">
                <a:latin typeface="Courier New"/>
                <a:cs typeface="Courier New"/>
              </a:rPr>
              <a:t>sw</a:t>
            </a:r>
            <a:r>
              <a:rPr lang="en-US" dirty="0" smtClean="0"/>
              <a:t>, compute the effective address by adding the base address to the sign-extended immediate.</a:t>
            </a:r>
          </a:p>
          <a:p>
            <a:r>
              <a:rPr lang="en-US" dirty="0" smtClean="0"/>
              <a:t>Store the result into the </a:t>
            </a:r>
            <a:r>
              <a:rPr lang="en-US" dirty="0" err="1" smtClean="0"/>
              <a:t>ALUOut</a:t>
            </a:r>
            <a:r>
              <a:rPr lang="en-US" dirty="0" smtClean="0"/>
              <a:t> </a:t>
            </a:r>
            <a:r>
              <a:rPr lang="en-US" dirty="0" err="1" smtClean="0"/>
              <a:t>reigster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02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52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7804029"/>
              </p:ext>
            </p:extLst>
          </p:nvPr>
        </p:nvGraphicFramePr>
        <p:xfrm>
          <a:off x="7620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09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2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59612185"/>
              </p:ext>
            </p:extLst>
          </p:nvPr>
        </p:nvGraphicFramePr>
        <p:xfrm>
          <a:off x="1752600" y="25479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10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479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2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63374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6214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9327812"/>
              </p:ext>
            </p:extLst>
          </p:nvPr>
        </p:nvGraphicFramePr>
        <p:xfrm>
          <a:off x="1905000" y="1047750"/>
          <a:ext cx="55626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9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047750"/>
                        <a:ext cx="55626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21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8200" y="2667000"/>
            <a:ext cx="441960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S3: </a:t>
            </a:r>
            <a:r>
              <a:rPr lang="en-US" b="1" dirty="0" err="1" smtClean="0">
                <a:solidFill>
                  <a:srgbClr val="0000FF"/>
                </a:solidFill>
              </a:rPr>
              <a:t>MemRead</a:t>
            </a:r>
            <a:endParaRPr lang="en-US" b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If the instruction is </a:t>
            </a:r>
            <a:r>
              <a:rPr lang="en-US" dirty="0" err="1" smtClean="0">
                <a:latin typeface="Courier New"/>
                <a:cs typeface="Courier New"/>
              </a:rPr>
              <a:t>lw</a:t>
            </a:r>
            <a:r>
              <a:rPr lang="en-US" dirty="0" smtClean="0"/>
              <a:t>, the processor must read data from memory and write it to the register file.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lorD</a:t>
            </a:r>
            <a:r>
              <a:rPr lang="en-US" dirty="0" smtClean="0">
                <a:solidFill>
                  <a:srgbClr val="0000FF"/>
                </a:solidFill>
              </a:rPr>
              <a:t> = 1 </a:t>
            </a:r>
            <a:r>
              <a:rPr lang="en-US" dirty="0" smtClean="0"/>
              <a:t>to select the memory address saved in </a:t>
            </a:r>
            <a:r>
              <a:rPr lang="en-US" dirty="0" err="1" smtClean="0"/>
              <a:t>ALUOut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750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6214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2394694"/>
              </p:ext>
            </p:extLst>
          </p:nvPr>
        </p:nvGraphicFramePr>
        <p:xfrm>
          <a:off x="1905000" y="1047750"/>
          <a:ext cx="55626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047750"/>
                        <a:ext cx="55626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21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3657600"/>
            <a:ext cx="4191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S4: </a:t>
            </a:r>
            <a:r>
              <a:rPr lang="en-US" b="1" dirty="0" err="1" smtClean="0">
                <a:solidFill>
                  <a:srgbClr val="0000FF"/>
                </a:solidFill>
              </a:rPr>
              <a:t>Mem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</a:rPr>
              <a:t>Writeback</a:t>
            </a:r>
            <a:endParaRPr lang="en-US" b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Data is written to the register file. 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MemtoReg</a:t>
            </a:r>
            <a:r>
              <a:rPr lang="en-US" dirty="0" smtClean="0">
                <a:solidFill>
                  <a:srgbClr val="0000FF"/>
                </a:solidFill>
              </a:rPr>
              <a:t> = 1 </a:t>
            </a:r>
            <a:r>
              <a:rPr lang="en-US" dirty="0" smtClean="0"/>
              <a:t>to select Data,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RegDst</a:t>
            </a:r>
            <a:r>
              <a:rPr lang="en-US" dirty="0" smtClean="0">
                <a:solidFill>
                  <a:srgbClr val="0000FF"/>
                </a:solidFill>
              </a:rPr>
              <a:t> = 0 </a:t>
            </a:r>
            <a:r>
              <a:rPr lang="en-US" dirty="0" smtClean="0"/>
              <a:t>to pull the destination register from the </a:t>
            </a:r>
            <a:r>
              <a:rPr lang="en-US" dirty="0" err="1" smtClean="0">
                <a:latin typeface="Courier New"/>
                <a:cs typeface="Courier New"/>
              </a:rPr>
              <a:t>rt</a:t>
            </a:r>
            <a:r>
              <a:rPr lang="en-US" dirty="0" smtClean="0"/>
              <a:t> field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RegWrite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asserted to perform the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145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826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753142"/>
              </p:ext>
            </p:extLst>
          </p:nvPr>
        </p:nvGraphicFramePr>
        <p:xfrm>
          <a:off x="1855574" y="1066800"/>
          <a:ext cx="5459626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3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574" y="1066800"/>
                        <a:ext cx="5459626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825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4400" y="2590800"/>
            <a:ext cx="4419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instruction is </a:t>
            </a:r>
            <a:r>
              <a:rPr lang="en-US" dirty="0" err="1" smtClean="0">
                <a:latin typeface="Courier New"/>
                <a:cs typeface="Courier New"/>
              </a:rPr>
              <a:t>sw</a:t>
            </a:r>
            <a:r>
              <a:rPr lang="en-US" dirty="0" smtClean="0"/>
              <a:t>, the data read from the second port of the register file is written to memory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0000FF"/>
                </a:solidFill>
              </a:rPr>
              <a:t>lorD</a:t>
            </a:r>
            <a:r>
              <a:rPr lang="en-US" dirty="0" smtClean="0">
                <a:solidFill>
                  <a:srgbClr val="0000FF"/>
                </a:solidFill>
              </a:rPr>
              <a:t> = 1 </a:t>
            </a:r>
            <a:r>
              <a:rPr lang="en-US" dirty="0" smtClean="0"/>
              <a:t>to select the address computed in S2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MemWrite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asserted to write the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647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28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3720545"/>
              </p:ext>
            </p:extLst>
          </p:nvPr>
        </p:nvGraphicFramePr>
        <p:xfrm>
          <a:off x="1066800" y="1204913"/>
          <a:ext cx="5638800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37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204913"/>
                        <a:ext cx="5638800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8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524000"/>
            <a:ext cx="396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S6: Execute</a:t>
            </a:r>
          </a:p>
          <a:p>
            <a:r>
              <a:rPr lang="en-US" dirty="0" smtClean="0"/>
              <a:t>If </a:t>
            </a:r>
            <a:r>
              <a:rPr lang="en-US" dirty="0" err="1" smtClean="0">
                <a:latin typeface="Courier New"/>
                <a:cs typeface="Courier New"/>
              </a:rPr>
              <a:t>opcode</a:t>
            </a:r>
            <a:r>
              <a:rPr lang="en-US" dirty="0" smtClean="0"/>
              <a:t> indicates R-type instruction, calculate the result using the ALU and write the result to the register file.</a:t>
            </a:r>
          </a:p>
        </p:txBody>
      </p:sp>
    </p:spTree>
    <p:extLst>
      <p:ext uri="{BB962C8B-B14F-4D97-AF65-F5344CB8AC3E}">
        <p14:creationId xmlns:p14="http://schemas.microsoft.com/office/powerpoint/2010/main" val="1358063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28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6938202"/>
              </p:ext>
            </p:extLst>
          </p:nvPr>
        </p:nvGraphicFramePr>
        <p:xfrm>
          <a:off x="1066800" y="1204913"/>
          <a:ext cx="5638800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13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204913"/>
                        <a:ext cx="5638800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8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0" y="32766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S7: ALU </a:t>
            </a:r>
            <a:r>
              <a:rPr lang="en-US" b="1" dirty="0" err="1" smtClean="0">
                <a:solidFill>
                  <a:srgbClr val="0000FF"/>
                </a:solidFill>
              </a:rPr>
              <a:t>Writeback</a:t>
            </a:r>
            <a:endParaRPr lang="en-US" b="1" dirty="0" smtClean="0">
              <a:solidFill>
                <a:srgbClr val="0000FF"/>
              </a:solidFill>
            </a:endParaRPr>
          </a:p>
          <a:p>
            <a:r>
              <a:rPr lang="en-US" dirty="0" err="1" smtClean="0"/>
              <a:t>ALUOut</a:t>
            </a:r>
            <a:r>
              <a:rPr lang="en-US" dirty="0" smtClean="0"/>
              <a:t> is written to the register file,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RegDst</a:t>
            </a:r>
            <a:r>
              <a:rPr lang="en-US" dirty="0" smtClean="0">
                <a:solidFill>
                  <a:srgbClr val="0000FF"/>
                </a:solidFill>
              </a:rPr>
              <a:t> = 1</a:t>
            </a:r>
            <a:r>
              <a:rPr lang="en-US" dirty="0" smtClean="0"/>
              <a:t>, destination register is in the </a:t>
            </a:r>
            <a:r>
              <a:rPr lang="en-US" dirty="0" err="1" smtClean="0"/>
              <a:t>rd</a:t>
            </a:r>
            <a:r>
              <a:rPr lang="en-US" dirty="0" smtClean="0"/>
              <a:t> field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MemtoReg</a:t>
            </a:r>
            <a:r>
              <a:rPr lang="en-US" dirty="0" smtClean="0">
                <a:solidFill>
                  <a:srgbClr val="0000FF"/>
                </a:solidFill>
              </a:rPr>
              <a:t> = 0</a:t>
            </a:r>
            <a:r>
              <a:rPr lang="en-US" dirty="0" smtClean="0"/>
              <a:t>, write data WD3 comes from </a:t>
            </a:r>
            <a:r>
              <a:rPr lang="en-US" dirty="0" err="1" smtClean="0"/>
              <a:t>ALUOut</a:t>
            </a:r>
            <a:endParaRPr lang="en-US" dirty="0" smtClean="0"/>
          </a:p>
          <a:p>
            <a:r>
              <a:rPr lang="en-US" dirty="0" err="1" smtClean="0">
                <a:solidFill>
                  <a:srgbClr val="0000FF"/>
                </a:solidFill>
              </a:rPr>
              <a:t>RegWrite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asserted to write the register file</a:t>
            </a:r>
          </a:p>
        </p:txBody>
      </p:sp>
    </p:spTree>
    <p:extLst>
      <p:ext uri="{BB962C8B-B14F-4D97-AF65-F5344CB8AC3E}">
        <p14:creationId xmlns:p14="http://schemas.microsoft.com/office/powerpoint/2010/main" val="13169037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Single-cycle: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</a:t>
            </a:r>
            <a:r>
              <a:rPr lang="en-US" sz="2600" dirty="0" smtClean="0"/>
              <a:t>simple</a:t>
            </a:r>
            <a:endParaRPr lang="en-US" sz="2600" dirty="0"/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2 adders/ALUs &amp; 2 memories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b="1" dirty="0" err="1" smtClean="0"/>
              <a:t>Multicycle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  <a:p>
            <a:pPr>
              <a:lnSpc>
                <a:spcPct val="90000"/>
              </a:lnSpc>
            </a:pPr>
            <a:r>
              <a:rPr lang="en-US" b="1" dirty="0"/>
              <a:t>Same design steps: </a:t>
            </a:r>
            <a:r>
              <a:rPr lang="en-US" b="1" dirty="0" err="1"/>
              <a:t>datapath</a:t>
            </a:r>
            <a:r>
              <a:rPr lang="en-US" b="1" dirty="0"/>
              <a:t> &amp; 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174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30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1634755"/>
              </p:ext>
            </p:extLst>
          </p:nvPr>
        </p:nvGraphicFramePr>
        <p:xfrm>
          <a:off x="1066800" y="1138238"/>
          <a:ext cx="57912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1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38238"/>
                        <a:ext cx="57912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0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19800" y="884872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>
                <a:latin typeface="Courier New"/>
                <a:cs typeface="Courier New"/>
              </a:rPr>
              <a:t>beq</a:t>
            </a:r>
            <a:r>
              <a:rPr lang="en-US" dirty="0" smtClean="0"/>
              <a:t> instructions, the processor calculates the destinations address and compare two source registers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156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11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7551967"/>
              </p:ext>
            </p:extLst>
          </p:nvPr>
        </p:nvGraphicFramePr>
        <p:xfrm>
          <a:off x="1295400" y="995005"/>
          <a:ext cx="5943600" cy="555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84" name="VISIO" r:id="rId7" imgW="4035960" imgH="3773520" progId="Visio.Drawing.6">
                  <p:embed/>
                </p:oleObj>
              </mc:Choice>
              <mc:Fallback>
                <p:oleObj name="VISIO" r:id="rId7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995005"/>
                        <a:ext cx="5943600" cy="5558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211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Controller FSM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0378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13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2635252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08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13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13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600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1014749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2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75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75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29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235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3996478"/>
              </p:ext>
            </p:extLst>
          </p:nvPr>
        </p:nvGraphicFramePr>
        <p:xfrm>
          <a:off x="838200" y="1676400"/>
          <a:ext cx="83058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56" name="VISIO" r:id="rId7" imgW="5886360" imgH="2301120" progId="Visio.Drawing.6">
                  <p:embed/>
                </p:oleObj>
              </mc:Choice>
              <mc:Fallback>
                <p:oleObj name="VISIO" r:id="rId7" imgW="5886360" imgH="2301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83058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23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23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153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3382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7813722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0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33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8187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96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7795696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03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96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21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3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beq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>
                <a:latin typeface="Courier New" pitchFamily="49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4 cycles: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addi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 cycles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latin typeface="Times New Roman" pitchFamily="18" charset="0"/>
                <a:cs typeface="Arial" charset="0"/>
              </a:rPr>
              <a:t>20% </a:t>
            </a:r>
            <a:r>
              <a:rPr lang="en-US" sz="2400" dirty="0">
                <a:latin typeface="Times New Roman" pitchFamily="18" charset="0"/>
                <a:cs typeface="Arial" charset="0"/>
              </a:rPr>
              <a:t>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52%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 smtClean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955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3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beq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>
                <a:latin typeface="Courier New" pitchFamily="49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4 cycles: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addi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 cycles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smtClean="0">
                <a:latin typeface="Times New Roman" pitchFamily="18" charset="0"/>
                <a:cs typeface="Arial" charset="0"/>
              </a:rPr>
              <a:t>20% </a:t>
            </a:r>
            <a:r>
              <a:rPr lang="en-US" sz="2400" dirty="0">
                <a:latin typeface="Times New Roman" pitchFamily="18" charset="0"/>
                <a:cs typeface="Arial" charset="0"/>
              </a:rPr>
              <a:t>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52%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 smtClean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(0.11 + 0.2)(3) + (0.52 + 0.10)(4) + (0.25)(5)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= 4.12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2797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16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2534913"/>
              </p:ext>
            </p:extLst>
          </p:nvPr>
        </p:nvGraphicFramePr>
        <p:xfrm>
          <a:off x="762000" y="2393950"/>
          <a:ext cx="77724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2"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93950"/>
                        <a:ext cx="77724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16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16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16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latin typeface="Times New Roman" pitchFamily="18" charset="0"/>
                <a:cs typeface="Arial" charset="0"/>
              </a:rPr>
              <a:t>Multicycle</a:t>
            </a:r>
            <a:r>
              <a:rPr lang="en-US" sz="3200" dirty="0">
                <a:latin typeface="Times New Roman" pitchFamily="18" charset="0"/>
                <a:cs typeface="Arial" charset="0"/>
              </a:rPr>
              <a:t>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10440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21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1520550"/>
              </p:ext>
            </p:extLst>
          </p:nvPr>
        </p:nvGraphicFramePr>
        <p:xfrm>
          <a:off x="1385702" y="2209800"/>
          <a:ext cx="844409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6" name="VISIO" r:id="rId7" imgW="3258360" imgH="1058400" progId="Visio.Drawing.6">
                  <p:embed/>
                </p:oleObj>
              </mc:Choice>
              <mc:Fallback>
                <p:oleObj name="VISIO" r:id="rId7" imgW="3258360" imgH="105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702" y="2209800"/>
                        <a:ext cx="8444098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21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2191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Replace Instruction and Data memories with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a single </a:t>
            </a:r>
            <a:r>
              <a:rPr lang="en-US" sz="3200" dirty="0">
                <a:latin typeface="Times New Roman" pitchFamily="18" charset="0"/>
                <a:cs typeface="Arial" charset="0"/>
              </a:rPr>
              <a:t>unified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memory – more realistic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03559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8842123"/>
              </p:ext>
            </p:extLst>
          </p:nvPr>
        </p:nvGraphicFramePr>
        <p:xfrm>
          <a:off x="1676400" y="1143000"/>
          <a:ext cx="6248400" cy="3561397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849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0422855"/>
              </p:ext>
            </p:extLst>
          </p:nvPr>
        </p:nvGraphicFramePr>
        <p:xfrm>
          <a:off x="1676400" y="1143000"/>
          <a:ext cx="6248400" cy="3561397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+ 25 + 250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325 </a:t>
            </a:r>
            <a:r>
              <a:rPr lang="en-US" sz="2600" b="1" dirty="0" err="1">
                <a:latin typeface="Times New Roman" pitchFamily="18" charset="0"/>
                <a:cs typeface="Arial" charset="0"/>
              </a:rPr>
              <a:t>ps</a:t>
            </a: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02233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07614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14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114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 (# instructions)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000">
                <a:latin typeface="Times New Roman" pitchFamily="18" charset="0"/>
                <a:cs typeface="Arial" charset="0"/>
              </a:rPr>
              <a:t>CPI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000">
                <a:latin typeface="Times New Roman" pitchFamily="18" charset="0"/>
                <a:cs typeface="Arial" charset="0"/>
              </a:rPr>
              <a:t> </a:t>
            </a:r>
            <a:r>
              <a:rPr lang="en-US" sz="2000" i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>
                <a:latin typeface="Times New Roman" pitchFamily="18" charset="0"/>
                <a:cs typeface="Arial" charset="0"/>
              </a:rPr>
              <a:t>		            </a:t>
            </a:r>
            <a:r>
              <a:rPr lang="en-US" sz="2000">
                <a:latin typeface="Times New Roman" pitchFamily="18" charset="0"/>
                <a:cs typeface="Arial" charset="0"/>
              </a:rPr>
              <a:t>= (100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000">
                <a:latin typeface="Times New Roman" pitchFamily="18" charset="0"/>
                <a:cs typeface="Arial" charset="0"/>
              </a:rPr>
              <a:t>)(4.12)(325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00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		            = 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This is </a:t>
            </a:r>
            <a:r>
              <a:rPr lang="en-US" sz="2000">
                <a:solidFill>
                  <a:srgbClr val="FF33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200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881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733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Execution Time = </a:t>
            </a:r>
            <a:r>
              <a:rPr lang="en-US" sz="2600" dirty="0">
                <a:latin typeface="Times New Roman" pitchFamily="18" charset="0"/>
                <a:cs typeface="Arial" charset="0"/>
              </a:rPr>
              <a:t>(# instructions)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600" dirty="0">
                <a:latin typeface="Times New Roman" pitchFamily="18" charset="0"/>
                <a:cs typeface="Arial" charset="0"/>
              </a:rPr>
              <a:t>CPI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26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600" dirty="0">
                <a:latin typeface="Times New Roman" pitchFamily="18" charset="0"/>
                <a:cs typeface="Arial" charset="0"/>
              </a:rPr>
              <a:t>)(4.12)(325 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This is 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3200" dirty="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Not all steps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2600" dirty="0">
                <a:latin typeface="Times New Roman" pitchFamily="18" charset="0"/>
                <a:cs typeface="Arial" charset="0"/>
              </a:rPr>
              <a:t>length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Sequencing overhead for each step 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600" dirty="0">
                <a:latin typeface="Times New Roman" pitchFamily="18" charset="0"/>
                <a:cs typeface="Arial" charset="0"/>
              </a:rPr>
              <a:t>= 50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2859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61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1034447"/>
              </p:ext>
            </p:extLst>
          </p:nvPr>
        </p:nvGraphicFramePr>
        <p:xfrm>
          <a:off x="838200" y="1143000"/>
          <a:ext cx="8458200" cy="488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6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8458200" cy="488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8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30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1655588"/>
              </p:ext>
            </p:extLst>
          </p:nvPr>
        </p:nvGraphicFramePr>
        <p:xfrm>
          <a:off x="838200" y="1219200"/>
          <a:ext cx="8001000" cy="460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0" name="VISIO" r:id="rId7" imgW="5844600" imgH="3361680" progId="Visio.Drawing.6">
                  <p:embed/>
                </p:oleObj>
              </mc:Choice>
              <mc:Fallback>
                <p:oleObj name="VISIO" r:id="rId7" imgW="5844600" imgH="3361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8001000" cy="460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1989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>
                <a:latin typeface="Times New Roman" pitchFamily="18" charset="0"/>
                <a:cs typeface="Arial" charset="0"/>
              </a:rPr>
              <a:t>Writeback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93396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846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3370943"/>
              </p:ext>
            </p:extLst>
          </p:nvPr>
        </p:nvGraphicFramePr>
        <p:xfrm>
          <a:off x="819680" y="1219200"/>
          <a:ext cx="8324320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5" name="VISIO" r:id="rId7" imgW="4961520" imgH="2768400" progId="Visio.Drawing.6">
                  <p:embed/>
                </p:oleObj>
              </mc:Choice>
              <mc:Fallback>
                <p:oleObj name="VISIO" r:id="rId7" imgW="4961520" imgH="276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80" y="1219200"/>
                        <a:ext cx="8324320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58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vs. Pipelined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7800" y="5943600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Throughput is 1 instruction per 250ps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3124200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Throughput is 1 instruction per 950ps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4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36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1066754"/>
              </p:ext>
            </p:extLst>
          </p:nvPr>
        </p:nvGraphicFramePr>
        <p:xfrm>
          <a:off x="914400" y="1295400"/>
          <a:ext cx="8077200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50" name="VISIO" r:id="rId7" imgW="5682960" imgH="2439720" progId="Visio.Drawing.6">
                  <p:embed/>
                </p:oleObj>
              </mc:Choice>
              <mc:Fallback>
                <p:oleObj name="VISIO" r:id="rId7" imgW="568296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77200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53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060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320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0065801"/>
              </p:ext>
            </p:extLst>
          </p:nvPr>
        </p:nvGraphicFramePr>
        <p:xfrm>
          <a:off x="1066800" y="2286000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2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86000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32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3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32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STEP </a:t>
            </a: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1: </a:t>
            </a:r>
            <a:r>
              <a:rPr lang="en-US" sz="3200" dirty="0">
                <a:latin typeface="Times New Roman" pitchFamily="18" charset="0"/>
                <a:cs typeface="Arial" charset="0"/>
              </a:rPr>
              <a:t>Fetch instruction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nstruction Fetch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8667" y="5446889"/>
            <a:ext cx="540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instruction is stored in an Instruction register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IRWrite</a:t>
            </a:r>
            <a:r>
              <a:rPr lang="en-US" dirty="0" smtClean="0"/>
              <a:t> is asserted when updating a new instruction.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908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38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7458931"/>
              </p:ext>
            </p:extLst>
          </p:nvPr>
        </p:nvGraphicFramePr>
        <p:xfrm>
          <a:off x="1066800" y="1066800"/>
          <a:ext cx="6824663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73" name="VISIO" r:id="rId7" imgW="5572080" imgH="4357800" progId="Visio.Drawing.6">
                  <p:embed/>
                </p:oleObj>
              </mc:Choice>
              <mc:Fallback>
                <p:oleObj name="VISIO" r:id="rId7" imgW="5572080" imgH="4357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66800"/>
                        <a:ext cx="6824663" cy="533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63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5772" y="6400800"/>
            <a:ext cx="2966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There is an error in the Figure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801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 descr="Screen Shot 2013-04-30 at 09.12.0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950598"/>
            <a:ext cx="8153400" cy="35264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800" y="6400800"/>
            <a:ext cx="729076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At cycle 5, the result of </a:t>
            </a:r>
            <a:r>
              <a:rPr lang="en-US" dirty="0" err="1" smtClean="0">
                <a:latin typeface="Courier New"/>
                <a:cs typeface="Courier New"/>
              </a:rPr>
              <a:t>lw</a:t>
            </a:r>
            <a:r>
              <a:rPr lang="en-US" dirty="0" smtClean="0"/>
              <a:t> would be incorrectly written to </a:t>
            </a:r>
            <a:r>
              <a:rPr lang="en-US" dirty="0">
                <a:latin typeface="Courier New"/>
                <a:cs typeface="Courier New"/>
              </a:rPr>
              <a:t>$s4 </a:t>
            </a:r>
            <a:r>
              <a:rPr lang="en-US" dirty="0" smtClean="0"/>
              <a:t>rather </a:t>
            </a:r>
            <a:r>
              <a:rPr lang="en-US" dirty="0">
                <a:latin typeface="Courier New"/>
                <a:cs typeface="Courier New"/>
              </a:rPr>
              <a:t>$s2</a:t>
            </a: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984600673"/>
              </p:ext>
            </p:extLst>
          </p:nvPr>
        </p:nvGraphicFramePr>
        <p:xfrm>
          <a:off x="1981199" y="147293"/>
          <a:ext cx="6577159" cy="282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36" name="VISIO" r:id="rId8" imgW="5682960" imgH="2439720" progId="Visio.Drawing.6">
                  <p:embed/>
                </p:oleObj>
              </mc:Choice>
              <mc:Fallback>
                <p:oleObj name="VISIO" r:id="rId8" imgW="568296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199" y="147293"/>
                        <a:ext cx="6577159" cy="282450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5029200" y="914400"/>
            <a:ext cx="533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1217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4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7817608"/>
              </p:ext>
            </p:extLst>
          </p:nvPr>
        </p:nvGraphicFramePr>
        <p:xfrm>
          <a:off x="685800" y="1423987"/>
          <a:ext cx="8458200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6" name="VISIO" r:id="rId8" imgW="5530320" imgH="2357280" progId="Visio.Drawing.6">
                  <p:embed/>
                </p:oleObj>
              </mc:Choice>
              <mc:Fallback>
                <p:oleObj name="VISIO" r:id="rId8" imgW="5530320" imgH="23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3987"/>
                        <a:ext cx="8458200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74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3721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 err="1">
                <a:latin typeface="Times New Roman" pitchFamily="18" charset="0"/>
                <a:cs typeface="Arial" charset="0"/>
              </a:rPr>
              <a:t>WriteReg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must arrive at </a:t>
            </a:r>
            <a:r>
              <a:rPr lang="en-US" sz="3000" b="1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time as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103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4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914221"/>
              </p:ext>
            </p:extLst>
          </p:nvPr>
        </p:nvGraphicFramePr>
        <p:xfrm>
          <a:off x="914400" y="1143000"/>
          <a:ext cx="8077200" cy="449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20" name="VISIO" r:id="rId8" imgW="5530320" imgH="3074760" progId="Visio.Drawing.6">
                  <p:embed/>
                </p:oleObj>
              </mc:Choice>
              <mc:Fallback>
                <p:oleObj name="VISIO" r:id="rId8" imgW="5530320" imgH="3074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8077200" cy="4490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84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562600"/>
            <a:ext cx="7162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369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hen an instruction </a:t>
            </a:r>
            <a:r>
              <a:rPr lang="en-US" dirty="0"/>
              <a:t>depends on </a:t>
            </a:r>
            <a:r>
              <a:rPr lang="en-US" dirty="0" smtClean="0"/>
              <a:t>result </a:t>
            </a:r>
            <a:r>
              <a:rPr lang="en-US" dirty="0"/>
              <a:t>from </a:t>
            </a:r>
            <a:r>
              <a:rPr lang="en-US" dirty="0" smtClean="0"/>
              <a:t>instruction </a:t>
            </a:r>
            <a:r>
              <a:rPr lang="en-US" dirty="0"/>
              <a:t>that hasn’t </a:t>
            </a:r>
            <a:r>
              <a:rPr lang="en-US" dirty="0" smtClean="0"/>
              <a:t>completed</a:t>
            </a:r>
            <a:endParaRPr lang="en-US" dirty="0"/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hazard:</a:t>
            </a:r>
            <a:r>
              <a:rPr lang="en-US" dirty="0"/>
              <a:t> register value not </a:t>
            </a:r>
            <a:r>
              <a:rPr lang="en-US" dirty="0" smtClean="0"/>
              <a:t>yet written </a:t>
            </a:r>
            <a:r>
              <a:rPr lang="en-US" dirty="0"/>
              <a:t>back to register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 hazard: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next instruction not decided yet (caused by branches)</a:t>
            </a:r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106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8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7033394"/>
              </p:ext>
            </p:extLst>
          </p:nvPr>
        </p:nvGraphicFramePr>
        <p:xfrm>
          <a:off x="1143000" y="1371600"/>
          <a:ext cx="7772400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44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7772400" cy="263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6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0143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Insert </a:t>
            </a:r>
            <a:r>
              <a:rPr lang="en-US" dirty="0" err="1">
                <a:latin typeface="Courier New" pitchFamily="49" charset="0"/>
              </a:rPr>
              <a:t>nop</a:t>
            </a:r>
            <a:r>
              <a:rPr lang="en-US" dirty="0" err="1"/>
              <a:t>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77308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4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2641552"/>
              </p:ext>
            </p:extLst>
          </p:nvPr>
        </p:nvGraphicFramePr>
        <p:xfrm>
          <a:off x="1066800" y="2362200"/>
          <a:ext cx="7772400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68" name="VISIO" r:id="rId9" imgW="5783040" imgH="2439720" progId="Visio.Drawing.6">
                  <p:embed/>
                </p:oleObj>
              </mc:Choice>
              <mc:Fallback>
                <p:oleObj name="VISIO" r:id="rId9" imgW="578304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362200"/>
                        <a:ext cx="7772400" cy="327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88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Insert enough </a:t>
            </a:r>
            <a:r>
              <a:rPr lang="en-US" sz="3000" dirty="0" err="1">
                <a:latin typeface="Courier New" pitchFamily="49" charset="0"/>
                <a:cs typeface="Arial" charset="0"/>
              </a:rPr>
              <a:t>nop</a:t>
            </a:r>
            <a:r>
              <a:rPr lang="en-US" sz="3000" dirty="0" err="1">
                <a:latin typeface="Times New Roman" pitchFamily="18" charset="0"/>
                <a:cs typeface="Arial" charset="0"/>
              </a:rPr>
              <a:t>s</a:t>
            </a:r>
            <a:r>
              <a:rPr lang="en-US" sz="3000" dirty="0">
                <a:latin typeface="Times New Roman" pitchFamily="18" charset="0"/>
                <a:cs typeface="Arial" charset="0"/>
              </a:rPr>
              <a:t> 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Compile-Time Hazard Elimination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660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151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90706824"/>
              </p:ext>
            </p:extLst>
          </p:nvPr>
        </p:nvGraphicFramePr>
        <p:xfrm>
          <a:off x="912283" y="1066800"/>
          <a:ext cx="8229600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3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283" y="1066800"/>
                        <a:ext cx="8229600" cy="291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15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3000" y="4191000"/>
            <a:ext cx="304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after write (RAW) hazard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472440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cycle 4, </a:t>
            </a:r>
            <a:r>
              <a:rPr lang="en-US" dirty="0">
                <a:latin typeface="Courier New"/>
                <a:cs typeface="Courier New"/>
              </a:rPr>
              <a:t>$s0 </a:t>
            </a:r>
            <a:r>
              <a:rPr lang="en-US" dirty="0" smtClean="0"/>
              <a:t>is forwarded from the memory stage of the </a:t>
            </a:r>
            <a:r>
              <a:rPr lang="en-US" dirty="0" smtClean="0">
                <a:latin typeface="Courier New"/>
                <a:cs typeface="Courier New"/>
              </a:rPr>
              <a:t>add</a:t>
            </a:r>
            <a:r>
              <a:rPr lang="en-US" dirty="0" smtClean="0"/>
              <a:t> instruction to the Execute stage</a:t>
            </a:r>
          </a:p>
          <a:p>
            <a:r>
              <a:rPr lang="en-US" dirty="0" smtClean="0"/>
              <a:t>In cycle 5, </a:t>
            </a:r>
            <a:r>
              <a:rPr lang="en-US" dirty="0">
                <a:latin typeface="Courier New"/>
                <a:cs typeface="Courier New"/>
              </a:rPr>
              <a:t>$s0 </a:t>
            </a:r>
            <a:r>
              <a:rPr lang="en-US" dirty="0" smtClean="0"/>
              <a:t>is forwarded from the </a:t>
            </a:r>
            <a:r>
              <a:rPr lang="en-US" dirty="0" err="1" smtClean="0"/>
              <a:t>writeback</a:t>
            </a:r>
            <a:r>
              <a:rPr lang="en-US" dirty="0" smtClean="0"/>
              <a:t> stage to the execute stage of the </a:t>
            </a:r>
            <a:r>
              <a:rPr lang="en-US" dirty="0" smtClean="0">
                <a:latin typeface="Courier New"/>
                <a:cs typeface="Courier New"/>
              </a:rPr>
              <a:t>or</a:t>
            </a:r>
            <a:r>
              <a:rPr lang="en-US" dirty="0" smtClean="0"/>
              <a:t> instruction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920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53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7586373"/>
              </p:ext>
            </p:extLst>
          </p:nvPr>
        </p:nvGraphicFramePr>
        <p:xfrm>
          <a:off x="838200" y="1147763"/>
          <a:ext cx="8153400" cy="486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16" name="VISIO" r:id="rId8" imgW="6961320" imgH="4155480" progId="Visio.Drawing.6">
                  <p:embed/>
                </p:oleObj>
              </mc:Choice>
              <mc:Fallback>
                <p:oleObj name="VISIO" r:id="rId8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7763"/>
                        <a:ext cx="8153400" cy="486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25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4102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525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4977269"/>
              </p:ext>
            </p:extLst>
          </p:nvPr>
        </p:nvGraphicFramePr>
        <p:xfrm>
          <a:off x="1066800" y="2263775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06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63775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52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5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0600" y="1524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egister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2a: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Read source operands from RF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5852" y="5390444"/>
            <a:ext cx="5392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the source register (</a:t>
            </a:r>
            <a:r>
              <a:rPr lang="en-US" dirty="0" err="1" smtClean="0">
                <a:latin typeface="Courier New"/>
                <a:cs typeface="Courier New"/>
              </a:rPr>
              <a:t>rs</a:t>
            </a:r>
            <a:r>
              <a:rPr lang="en-US" dirty="0" smtClean="0"/>
              <a:t> field), Instr</a:t>
            </a:r>
            <a:r>
              <a:rPr lang="en-US" baseline="-25000" dirty="0" smtClean="0"/>
              <a:t>25:21</a:t>
            </a:r>
            <a:r>
              <a:rPr lang="en-US" dirty="0" smtClean="0"/>
              <a:t>, into RD1</a:t>
            </a:r>
          </a:p>
          <a:p>
            <a:r>
              <a:rPr lang="en-US" dirty="0" smtClean="0"/>
              <a:t>The value of RD1 is stored in a register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18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5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382000" cy="4525963"/>
          </a:xfrm>
        </p:spPr>
        <p:txBody>
          <a:bodyPr>
            <a:noAutofit/>
          </a:bodyPr>
          <a:lstStyle/>
          <a:p>
            <a:r>
              <a:rPr lang="en-US" dirty="0"/>
              <a:t>Forward to Execute stage from either:</a:t>
            </a:r>
          </a:p>
          <a:p>
            <a:pPr lvl="1"/>
            <a:r>
              <a:rPr lang="en-US" sz="2600" dirty="0"/>
              <a:t>Memory stage or</a:t>
            </a:r>
          </a:p>
          <a:p>
            <a:pPr lvl="1"/>
            <a:r>
              <a:rPr lang="en-US" sz="2600" dirty="0" err="1"/>
              <a:t>Writeback</a:t>
            </a:r>
            <a:r>
              <a:rPr lang="en-US" sz="2600" dirty="0"/>
              <a:t> </a:t>
            </a:r>
            <a:r>
              <a:rPr lang="en-US" sz="2600" dirty="0" smtClean="0"/>
              <a:t>stage</a:t>
            </a:r>
            <a:endParaRPr lang="en-US" sz="3200" dirty="0"/>
          </a:p>
          <a:p>
            <a:r>
              <a:rPr lang="en-US" dirty="0"/>
              <a:t>Forwarding logic for </a:t>
            </a:r>
            <a:r>
              <a:rPr lang="en-US" i="1" dirty="0" err="1"/>
              <a:t>ForwardAE</a:t>
            </a:r>
            <a:r>
              <a:rPr lang="en-US" dirty="0"/>
              <a:t>: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1800" b="1" dirty="0">
                <a:latin typeface="Courier New" pitchFamily="49" charset="0"/>
              </a:rPr>
              <a:t>if </a:t>
            </a:r>
            <a:r>
              <a:rPr lang="en-US" sz="1800" b="1" dirty="0" smtClean="0">
                <a:latin typeface="Courier New" pitchFamily="49" charset="0"/>
              </a:rPr>
              <a:t>    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WriteRegM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RegWriteM</a:t>
            </a:r>
            <a:r>
              <a:rPr lang="en-US" sz="1800" b="1" dirty="0">
                <a:latin typeface="Courier New" pitchFamily="49" charset="0"/>
              </a:rPr>
              <a:t>)   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10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 if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WriteRegW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RegWriteW</a:t>
            </a:r>
            <a:r>
              <a:rPr lang="en-US" sz="1800" b="1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01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	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 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00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Forwarding </a:t>
            </a:r>
            <a:r>
              <a:rPr lang="en-US" sz="2400" b="1" dirty="0"/>
              <a:t>logic for </a:t>
            </a:r>
            <a:r>
              <a:rPr lang="en-US" sz="2400" b="1" i="1" dirty="0" err="1"/>
              <a:t>ForwardBE</a:t>
            </a:r>
            <a:r>
              <a:rPr lang="en-US" sz="2400" b="1" dirty="0"/>
              <a:t> same, but replace </a:t>
            </a:r>
            <a:r>
              <a:rPr lang="en-US" sz="2400" b="1" i="1" dirty="0" err="1"/>
              <a:t>rsE</a:t>
            </a:r>
            <a:r>
              <a:rPr lang="en-US" sz="2400" b="1" dirty="0"/>
              <a:t> with </a:t>
            </a:r>
            <a:r>
              <a:rPr lang="en-US" sz="2400" b="1" i="1" dirty="0" err="1"/>
              <a:t>rtE</a:t>
            </a:r>
            <a:endParaRPr lang="en-US" sz="2400" b="1" dirty="0"/>
          </a:p>
        </p:txBody>
      </p:sp>
      <p:sp>
        <p:nvSpPr>
          <p:cNvPr id="1317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1439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559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914400" y="1600200"/>
          <a:ext cx="8229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40" name="VISIO" r:id="rId9" imgW="4943520" imgH="1753920" progId="Visio.Drawing.6">
                  <p:embed/>
                </p:oleObj>
              </mc:Choice>
              <mc:Fallback>
                <p:oleObj name="VISIO" r:id="rId9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35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3133" y="5190067"/>
            <a:ext cx="61221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lw</a:t>
            </a:r>
            <a:r>
              <a:rPr lang="en-US" dirty="0" smtClean="0"/>
              <a:t> instruction has a 2-cycle latency</a:t>
            </a:r>
          </a:p>
          <a:p>
            <a:r>
              <a:rPr lang="en-US" dirty="0" err="1">
                <a:latin typeface="Courier New"/>
                <a:cs typeface="Courier New"/>
              </a:rPr>
              <a:t>lw</a:t>
            </a:r>
            <a:r>
              <a:rPr lang="en-US" dirty="0" smtClean="0"/>
              <a:t> instruction receives data from memory at the end of cycle 4</a:t>
            </a:r>
          </a:p>
          <a:p>
            <a:r>
              <a:rPr lang="en-US" dirty="0" smtClean="0"/>
              <a:t>But </a:t>
            </a:r>
            <a:r>
              <a:rPr lang="en-US" dirty="0">
                <a:latin typeface="Courier New"/>
                <a:cs typeface="Courier New"/>
              </a:rPr>
              <a:t>and</a:t>
            </a:r>
            <a:r>
              <a:rPr lang="en-US" dirty="0" smtClean="0"/>
              <a:t> instruction needs that data at the beginning of cycle 4</a:t>
            </a:r>
          </a:p>
          <a:p>
            <a:r>
              <a:rPr lang="en-US" dirty="0" smtClean="0"/>
              <a:t>-&gt; stall the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506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458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1834271"/>
              </p:ext>
            </p:extLst>
          </p:nvPr>
        </p:nvGraphicFramePr>
        <p:xfrm>
          <a:off x="914400" y="1676400"/>
          <a:ext cx="8153400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67" name="VISIO" r:id="rId9" imgW="5225760" imgH="1753920" progId="Visio.Drawing.6">
                  <p:embed/>
                </p:oleObj>
              </mc:Choice>
              <mc:Fallback>
                <p:oleObj name="VISIO" r:id="rId9" imgW="522576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6400"/>
                        <a:ext cx="8153400" cy="273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4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00" y="4775200"/>
            <a:ext cx="7924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In cycle 5, the result can be forwarded to the execute stage of </a:t>
            </a:r>
            <a:r>
              <a:rPr lang="en-US" sz="2200" dirty="0" smtClean="0">
                <a:latin typeface="Courier New"/>
                <a:cs typeface="Courier New"/>
              </a:rPr>
              <a:t>and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Unused stage propagates through the pipeline is called a </a:t>
            </a:r>
            <a:r>
              <a:rPr lang="en-US" sz="2200" b="1" dirty="0" smtClean="0"/>
              <a:t>bubble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881671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56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3661493"/>
              </p:ext>
            </p:extLst>
          </p:nvPr>
        </p:nvGraphicFramePr>
        <p:xfrm>
          <a:off x="914400" y="1295400"/>
          <a:ext cx="8001000" cy="47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88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01000" cy="477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56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6629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1143000" y="1219200"/>
            <a:ext cx="8001000" cy="495300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dirty="0" smtClean="0"/>
              <a:t>If it is </a:t>
            </a:r>
            <a:r>
              <a:rPr lang="en-US" sz="2400" dirty="0" err="1" smtClean="0">
                <a:latin typeface="Courier New"/>
                <a:cs typeface="Courier New"/>
              </a:rPr>
              <a:t>lw</a:t>
            </a:r>
            <a:r>
              <a:rPr lang="en-US" sz="2400" dirty="0" smtClean="0"/>
              <a:t> and its destination register (</a:t>
            </a:r>
            <a:r>
              <a:rPr lang="en-US" sz="2400" dirty="0" err="1">
                <a:latin typeface="Courier New"/>
                <a:cs typeface="Courier New"/>
              </a:rPr>
              <a:t>rtE</a:t>
            </a:r>
            <a:r>
              <a:rPr lang="en-US" sz="2400" dirty="0" smtClean="0"/>
              <a:t>) matches source operand in the Decode stage (</a:t>
            </a:r>
            <a:r>
              <a:rPr lang="en-US" sz="2400" dirty="0" err="1">
                <a:latin typeface="Courier New"/>
                <a:cs typeface="Courier New"/>
              </a:rPr>
              <a:t>rsD</a:t>
            </a:r>
            <a:r>
              <a:rPr lang="en-US" sz="2400" dirty="0" smtClean="0"/>
              <a:t> or </a:t>
            </a:r>
            <a:r>
              <a:rPr lang="en-US" sz="2400" dirty="0" err="1">
                <a:latin typeface="Courier New"/>
                <a:cs typeface="Courier New"/>
              </a:rPr>
              <a:t>rtD</a:t>
            </a:r>
            <a:r>
              <a:rPr lang="en-US" sz="2400" dirty="0" smtClean="0"/>
              <a:t>), then the instruction is stalled. </a:t>
            </a:r>
            <a:r>
              <a:rPr lang="en-US" sz="2400" dirty="0" err="1" smtClean="0">
                <a:latin typeface="Courier New"/>
                <a:cs typeface="Courier New"/>
              </a:rPr>
              <a:t>MemtoRegE</a:t>
            </a:r>
            <a:r>
              <a:rPr lang="en-US" sz="2400" dirty="0" smtClean="0"/>
              <a:t> is asserted for </a:t>
            </a:r>
            <a:r>
              <a:rPr lang="en-US" sz="2400" dirty="0" err="1">
                <a:latin typeface="Courier New"/>
                <a:cs typeface="Courier New"/>
              </a:rPr>
              <a:t>lw</a:t>
            </a:r>
            <a:r>
              <a:rPr lang="en-US" sz="2400" dirty="0" smtClean="0"/>
              <a:t> instruction.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en-US" sz="2400" b="1" i="1" dirty="0" smtClean="0">
              <a:latin typeface="Courier New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lwstall</a:t>
            </a:r>
            <a:r>
              <a:rPr lang="en-US" sz="2400" b="1" i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dirty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 ((</a:t>
            </a:r>
            <a:r>
              <a:rPr lang="en-US" sz="2400" b="1" i="1" dirty="0" err="1" smtClean="0">
                <a:latin typeface="Courier New" pitchFamily="49" charset="0"/>
              </a:rPr>
              <a:t>rsD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>
                <a:latin typeface="Courier New" pitchFamily="49" charset="0"/>
              </a:rPr>
              <a:t>) OR (</a:t>
            </a:r>
            <a:r>
              <a:rPr lang="en-US" sz="2400" b="1" i="1" dirty="0" err="1" smtClean="0">
                <a:latin typeface="Courier New" pitchFamily="49" charset="0"/>
              </a:rPr>
              <a:t>rtD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 smtClean="0">
                <a:latin typeface="Courier New" pitchFamily="49" charset="0"/>
              </a:rPr>
              <a:t>)) AND </a:t>
            </a:r>
            <a:r>
              <a:rPr lang="en-US" sz="2400" b="1" i="1" dirty="0" err="1">
                <a:latin typeface="Courier New" pitchFamily="49" charset="0"/>
              </a:rPr>
              <a:t>MemtoRegE</a:t>
            </a:r>
            <a:endParaRPr lang="en-US" sz="2400" b="1" i="1" dirty="0">
              <a:latin typeface="Courier New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endParaRPr lang="en-US" sz="2400" dirty="0" smtClean="0">
              <a:latin typeface="Courier New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dirty="0"/>
              <a:t>When a </a:t>
            </a:r>
            <a:r>
              <a:rPr lang="en-US" sz="2400" dirty="0" err="1">
                <a:latin typeface="Courier New"/>
                <a:cs typeface="Courier New"/>
              </a:rPr>
              <a:t>lw</a:t>
            </a:r>
            <a:r>
              <a:rPr lang="en-US" sz="2400" dirty="0"/>
              <a:t> stall occurs, </a:t>
            </a:r>
            <a:r>
              <a:rPr lang="en-US" sz="2400" dirty="0" err="1">
                <a:latin typeface="Courier New"/>
                <a:cs typeface="Courier New"/>
              </a:rPr>
              <a:t>StallD</a:t>
            </a:r>
            <a:r>
              <a:rPr lang="en-US" sz="2400" dirty="0"/>
              <a:t> and </a:t>
            </a:r>
            <a:r>
              <a:rPr lang="en-US" sz="2400" dirty="0" err="1">
                <a:latin typeface="Courier New"/>
                <a:cs typeface="Courier New"/>
              </a:rPr>
              <a:t>StallF</a:t>
            </a:r>
            <a:r>
              <a:rPr lang="en-US" sz="2400" dirty="0"/>
              <a:t> are asserted to hold their old values. </a:t>
            </a:r>
            <a:endParaRPr lang="en-US" sz="240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FlushE</a:t>
            </a:r>
            <a:r>
              <a:rPr lang="en-US" sz="2400" dirty="0" smtClean="0"/>
              <a:t> </a:t>
            </a:r>
            <a:r>
              <a:rPr lang="en-US" sz="2400" dirty="0"/>
              <a:t>is asserted to clear the </a:t>
            </a:r>
            <a:r>
              <a:rPr lang="en-US" sz="2400" dirty="0" smtClean="0"/>
              <a:t>content of Execute stage</a:t>
            </a:r>
            <a:endParaRPr lang="en-US" sz="2400" dirty="0"/>
          </a:p>
          <a:p>
            <a:pPr>
              <a:buFontTx/>
              <a:buNone/>
            </a:pPr>
            <a:r>
              <a:rPr lang="en-US" sz="2400" b="1" dirty="0">
                <a:latin typeface="Courier New" pitchFamily="49" charset="0"/>
              </a:rPr>
              <a:t>	</a:t>
            </a:r>
          </a:p>
          <a:p>
            <a:pPr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StallF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</a:rPr>
              <a:t>= </a:t>
            </a:r>
            <a:r>
              <a:rPr lang="en-US" sz="2400" b="1" i="1" dirty="0" err="1">
                <a:latin typeface="Courier New" pitchFamily="49" charset="0"/>
              </a:rPr>
              <a:t>StallD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FlushE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lwstall</a:t>
            </a:r>
            <a:endParaRPr lang="en-US" sz="2400" b="1" i="1" dirty="0">
              <a:latin typeface="Courier New" pitchFamily="49" charset="0"/>
            </a:endParaRPr>
          </a:p>
          <a:p>
            <a:endParaRPr lang="en-US" sz="2400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159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b="1" dirty="0" err="1" smtClean="0">
                <a:latin typeface="Courier New" pitchFamily="49" charset="0"/>
              </a:rPr>
              <a:t>beq</a:t>
            </a:r>
            <a:r>
              <a:rPr lang="en-US" b="1" dirty="0" smtClean="0"/>
              <a:t>: </a:t>
            </a:r>
            <a:endParaRPr lang="en-US" b="1" dirty="0"/>
          </a:p>
          <a:p>
            <a:pPr lvl="1"/>
            <a:r>
              <a:rPr lang="en-US" sz="2600" dirty="0"/>
              <a:t>branch </a:t>
            </a:r>
            <a:r>
              <a:rPr lang="en-US" sz="2600" dirty="0" smtClean="0"/>
              <a:t>not </a:t>
            </a:r>
            <a:r>
              <a:rPr lang="en-US" sz="2600" dirty="0"/>
              <a:t>determined until </a:t>
            </a:r>
            <a:r>
              <a:rPr lang="en-US" sz="2600" dirty="0" smtClean="0"/>
              <a:t>4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stage </a:t>
            </a:r>
            <a:r>
              <a:rPr lang="en-US" sz="2600" dirty="0"/>
              <a:t>of </a:t>
            </a:r>
            <a:r>
              <a:rPr lang="en-US" sz="2600" dirty="0" smtClean="0"/>
              <a:t>pipeline</a:t>
            </a:r>
            <a:endParaRPr lang="en-US" sz="2600" dirty="0"/>
          </a:p>
          <a:p>
            <a:pPr lvl="1"/>
            <a:r>
              <a:rPr lang="en-US" sz="2600" dirty="0"/>
              <a:t>Instructions after </a:t>
            </a:r>
            <a:r>
              <a:rPr lang="en-US" sz="2600" dirty="0" smtClean="0"/>
              <a:t>branch fetched </a:t>
            </a:r>
            <a:r>
              <a:rPr lang="en-US" sz="2600" dirty="0"/>
              <a:t>before branch occurs</a:t>
            </a:r>
          </a:p>
          <a:p>
            <a:pPr lvl="1"/>
            <a:r>
              <a:rPr lang="en-US" sz="2600" dirty="0"/>
              <a:t>These instructions must be flushed if </a:t>
            </a:r>
            <a:r>
              <a:rPr lang="en-US" sz="2600" dirty="0" smtClean="0"/>
              <a:t>branch </a:t>
            </a:r>
            <a:r>
              <a:rPr lang="en-US" sz="2600" dirty="0"/>
              <a:t>happens</a:t>
            </a:r>
          </a:p>
          <a:p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dirty="0"/>
              <a:t> penalty</a:t>
            </a:r>
          </a:p>
          <a:p>
            <a:pPr lvl="1"/>
            <a:r>
              <a:rPr lang="en-US" sz="2600" dirty="0"/>
              <a:t>number of instruction flushed when branch is taken</a:t>
            </a:r>
          </a:p>
          <a:p>
            <a:pPr lvl="1"/>
            <a:r>
              <a:rPr lang="en-US" sz="2600" dirty="0"/>
              <a:t>May be reduced by determining branch earlier</a:t>
            </a: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42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994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432074"/>
              </p:ext>
            </p:extLst>
          </p:nvPr>
        </p:nvGraphicFramePr>
        <p:xfrm>
          <a:off x="821541" y="1143000"/>
          <a:ext cx="8322459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12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41" y="1143000"/>
                        <a:ext cx="8322459" cy="496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993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994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Hazards: Original Pipeline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2205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76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2695974"/>
              </p:ext>
            </p:extLst>
          </p:nvPr>
        </p:nvGraphicFramePr>
        <p:xfrm>
          <a:off x="187569" y="1181100"/>
          <a:ext cx="8880231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7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69" y="1181100"/>
                        <a:ext cx="8880231" cy="3848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76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76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4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5257800"/>
            <a:ext cx="7391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Flushing so many instructions when the branch is taken degrades performance</a:t>
            </a:r>
          </a:p>
          <a:p>
            <a:r>
              <a:rPr lang="en-US" sz="2000" dirty="0" smtClean="0"/>
              <a:t>-&gt; use an equality comparator (instead of subtraction and zero detection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9618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68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74852861"/>
              </p:ext>
            </p:extLst>
          </p:nvPr>
        </p:nvGraphicFramePr>
        <p:xfrm>
          <a:off x="152400" y="925127"/>
          <a:ext cx="8915400" cy="5323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61" name="VISIO" r:id="rId10" imgW="6961320" imgH="4155480" progId="Visio.Drawing.6">
                  <p:embed/>
                </p:oleObj>
              </mc:Choice>
              <mc:Fallback>
                <p:oleObj name="VISIO" r:id="rId10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925127"/>
                        <a:ext cx="8915400" cy="532327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86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86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308681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04800" y="6324600"/>
            <a:ext cx="7620000" cy="396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</a:rPr>
              <a:t>Equality comparator added; </a:t>
            </a:r>
            <a:r>
              <a:rPr lang="en-US" sz="2000" dirty="0" err="1" smtClean="0">
                <a:solidFill>
                  <a:schemeClr val="accent2"/>
                </a:solidFill>
              </a:rPr>
              <a:t>PCBranch</a:t>
            </a:r>
            <a:r>
              <a:rPr lang="en-US" sz="2000" dirty="0" smtClean="0">
                <a:solidFill>
                  <a:schemeClr val="accent2"/>
                </a:solidFill>
              </a:rPr>
              <a:t> is moved to Decode stage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54239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68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58203639"/>
              </p:ext>
            </p:extLst>
          </p:nvPr>
        </p:nvGraphicFramePr>
        <p:xfrm>
          <a:off x="152400" y="925127"/>
          <a:ext cx="8915400" cy="5323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51" name="VISIO" r:id="rId10" imgW="6961320" imgH="4155480" progId="Visio.Drawing.6">
                  <p:embed/>
                </p:oleObj>
              </mc:Choice>
              <mc:Fallback>
                <p:oleObj name="VISIO" r:id="rId10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925127"/>
                        <a:ext cx="8915400" cy="532327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86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86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308681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04800" y="6324600"/>
            <a:ext cx="7620000" cy="396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</a:rPr>
              <a:t>Introduced another data hazard in Decode </a:t>
            </a:r>
            <a:r>
              <a:rPr lang="en-US" sz="2000" dirty="0" smtClean="0">
                <a:solidFill>
                  <a:schemeClr val="accent2"/>
                </a:solidFill>
              </a:rPr>
              <a:t>stage (RAW data hazard)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071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627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5757887"/>
              </p:ext>
            </p:extLst>
          </p:nvPr>
        </p:nvGraphicFramePr>
        <p:xfrm>
          <a:off x="990600" y="1828800"/>
          <a:ext cx="7772400" cy="362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29" name="VISIO" r:id="rId8" imgW="3864600" imgH="1885320" progId="Visio.Drawing.6">
                  <p:embed/>
                </p:oleObj>
              </mc:Choice>
              <mc:Fallback>
                <p:oleObj name="VISIO" r:id="rId8" imgW="386460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8800"/>
                        <a:ext cx="7772400" cy="362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62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62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2b:</a:t>
            </a:r>
            <a:r>
              <a:rPr lang="en-US" dirty="0" smtClean="0"/>
              <a:t> Sign-extend the immediate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5486400"/>
            <a:ext cx="489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offset Instr</a:t>
            </a:r>
            <a:r>
              <a:rPr lang="en-US" baseline="-25000" dirty="0" smtClean="0"/>
              <a:t>15:0</a:t>
            </a:r>
            <a:r>
              <a:rPr lang="en-US" dirty="0" smtClean="0"/>
              <a:t> is signed extended to be 32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18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703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7665503"/>
              </p:ext>
            </p:extLst>
          </p:nvPr>
        </p:nvGraphicFramePr>
        <p:xfrm>
          <a:off x="990600" y="1295400"/>
          <a:ext cx="7848600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84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848600" cy="340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969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970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50467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2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4543536"/>
              </p:ext>
            </p:extLst>
          </p:nvPr>
        </p:nvGraphicFramePr>
        <p:xfrm>
          <a:off x="918095" y="1031875"/>
          <a:ext cx="8225905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08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095" y="1031875"/>
                        <a:ext cx="8225905" cy="491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07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&amp; 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5078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001000" cy="4953000"/>
          </a:xfrm>
        </p:spPr>
        <p:txBody>
          <a:bodyPr/>
          <a:lstStyle/>
          <a:p>
            <a:r>
              <a:rPr lang="en-US" b="1" dirty="0"/>
              <a:t>Forwarding logic: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ForwardAD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ForwardBD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 algn="just">
              <a:buFontTx/>
              <a:buNone/>
            </a:pPr>
            <a:endParaRPr lang="en-US" sz="1800" i="1" dirty="0">
              <a:solidFill>
                <a:schemeClr val="accent2"/>
              </a:solidFill>
              <a:latin typeface="Courier New" pitchFamily="49" charset="0"/>
            </a:endParaRPr>
          </a:p>
          <a:p>
            <a:r>
              <a:rPr lang="en-US" b="1" dirty="0"/>
              <a:t>Stalling logic:</a:t>
            </a:r>
            <a:endParaRPr lang="en-US" sz="2400" b="1" i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i="1" dirty="0">
                <a:solidFill>
                  <a:schemeClr val="accent2"/>
                </a:solidFill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branchstall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RegWriteE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OR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			 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MemtoRegM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</a:t>
            </a:r>
          </a:p>
          <a:p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i="1" dirty="0" err="1">
                <a:latin typeface="Courier New" pitchFamily="49" charset="0"/>
              </a:rPr>
              <a:t>StallF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StallD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FlushE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lwstall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branchstall</a:t>
            </a:r>
            <a:endParaRPr lang="en-US" sz="1600" i="1" dirty="0">
              <a:latin typeface="Courier New" pitchFamily="49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Control Forwarding &amp; Stalling Logic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0328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history </a:t>
            </a:r>
            <a:r>
              <a:rPr lang="en-US" dirty="0" smtClean="0"/>
              <a:t>to </a:t>
            </a:r>
            <a:r>
              <a:rPr lang="en-US" dirty="0"/>
              <a:t>improve </a:t>
            </a:r>
            <a:r>
              <a:rPr lang="en-US" dirty="0" smtClean="0"/>
              <a:t>guess</a:t>
            </a:r>
            <a:endParaRPr lang="en-US" dirty="0"/>
          </a:p>
          <a:p>
            <a:r>
              <a:rPr lang="en-US" dirty="0"/>
              <a:t>Good prediction reduces </a:t>
            </a:r>
            <a:r>
              <a:rPr lang="en-US" dirty="0" smtClean="0"/>
              <a:t>fraction </a:t>
            </a:r>
            <a:r>
              <a:rPr lang="en-US" dirty="0"/>
              <a:t>of branches requiring a flush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1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?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963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CPI?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Load/Branch CPI = 1 when no stalling, 2 when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stalling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lw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beq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1(0.75) + 2(0.25) = 1.25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18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1800" dirty="0">
                <a:latin typeface="Times New Roman" pitchFamily="18" charset="0"/>
                <a:cs typeface="Arial" charset="0"/>
              </a:rPr>
              <a:t>(0.25)(1.4) + (0.1)(1) + (0.11)(1.25) + (0.02)(2) + (0.52)(1)     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latin typeface="Times New Roman" pitchFamily="18" charset="0"/>
                <a:cs typeface="Arial" charset="0"/>
              </a:rPr>
              <a:t>                       = 1.15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3027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= max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eq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AND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9333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426193"/>
              </p:ext>
            </p:extLst>
          </p:nvPr>
        </p:nvGraphicFramePr>
        <p:xfrm>
          <a:off x="1371600" y="1066800"/>
          <a:ext cx="6934200" cy="4312920"/>
        </p:xfrm>
        <a:graphic>
          <a:graphicData uri="http://schemas.openxmlformats.org/drawingml/2006/table">
            <a:tbl>
              <a:tblPr/>
              <a:tblGrid>
                <a:gridCol w="3276600"/>
                <a:gridCol w="1676400"/>
                <a:gridCol w="1981200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Equality comparator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</a:t>
                      </a:r>
                      <a:endParaRPr kumimoji="0" lang="en-US" sz="17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 </a:t>
                      </a:r>
                      <a:r>
                        <a:rPr kumimoji="0" lang="en-US" sz="1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5486400"/>
            <a:ext cx="7315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 smtClean="0">
                <a:latin typeface="Times New Roman" pitchFamily="18" charset="0"/>
                <a:cs typeface="Arial" charset="0"/>
              </a:rPr>
              <a:t>c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latin typeface="Times New Roman" pitchFamily="18" charset="0"/>
                <a:cs typeface="Arial" charset="0"/>
              </a:rPr>
              <a:t>   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2[150 + 25 + 40 + 15 + 25 + 20]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550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753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with </a:t>
            </a:r>
            <a:r>
              <a:rPr lang="en-US" sz="3200" dirty="0">
                <a:latin typeface="Times New Roman" pitchFamily="18" charset="0"/>
                <a:cs typeface="Arial" charset="0"/>
              </a:rPr>
              <a:t>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(# instructions)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3200" dirty="0">
                <a:latin typeface="Times New Roman" pitchFamily="18" charset="0"/>
                <a:cs typeface="Arial" charset="0"/>
              </a:rPr>
              <a:t>CPI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32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)(1.15)(550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= 63 seconds</a:t>
            </a:r>
            <a:endParaRPr lang="en-US" sz="3200" b="1" i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4412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8641717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/>
                <a:gridCol w="1925461"/>
                <a:gridCol w="3941939"/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882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2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1298968"/>
              </p:ext>
            </p:extLst>
          </p:nvPr>
        </p:nvGraphicFramePr>
        <p:xfrm>
          <a:off x="1143000" y="2435225"/>
          <a:ext cx="7772400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2" name="VISIO" r:id="rId8" imgW="5557680" imgH="1885320" progId="Visio.Drawing.6">
                  <p:embed/>
                </p:oleObj>
              </mc:Choice>
              <mc:Fallback>
                <p:oleObj name="VISIO" r:id="rId8" imgW="555768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5225"/>
                        <a:ext cx="7772400" cy="251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83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3:</a:t>
            </a:r>
            <a:r>
              <a:rPr lang="en-US" dirty="0" smtClean="0"/>
              <a:t> Compute the memory address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65111" y="5324593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address of load is the sum of the base address and offset</a:t>
            </a:r>
          </a:p>
          <a:p>
            <a:r>
              <a:rPr lang="en-US" i="1" dirty="0" err="1" smtClean="0"/>
              <a:t>ALUResult</a:t>
            </a:r>
            <a:r>
              <a:rPr lang="en-US" dirty="0" smtClean="0"/>
              <a:t> is stored in a register </a:t>
            </a:r>
            <a:r>
              <a:rPr lang="en-US" i="1" dirty="0" err="1" smtClean="0"/>
              <a:t>ALUOut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85345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3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305800" cy="4525963"/>
          </a:xfrm>
          <a:noFill/>
          <a:ln/>
        </p:spPr>
        <p:txBody>
          <a:bodyPr/>
          <a:lstStyle/>
          <a:p>
            <a:r>
              <a:rPr lang="en-US" dirty="0"/>
              <a:t>Patterson &amp; Hennessy’s: </a:t>
            </a:r>
            <a:r>
              <a:rPr lang="en-US" i="1" dirty="0"/>
              <a:t>Computer Architecture: A Quantitative Approach</a:t>
            </a:r>
            <a:endParaRPr lang="en-US" dirty="0"/>
          </a:p>
          <a:p>
            <a:r>
              <a:rPr lang="en-US" dirty="0"/>
              <a:t>Conferences:</a:t>
            </a:r>
          </a:p>
          <a:p>
            <a:pPr lvl="1"/>
            <a:r>
              <a:rPr lang="en-US" sz="2600" dirty="0"/>
              <a:t>www.cs.wisc.edu/~arch/www/</a:t>
            </a:r>
          </a:p>
          <a:p>
            <a:pPr lvl="1"/>
            <a:r>
              <a:rPr lang="en-US" sz="2600" dirty="0"/>
              <a:t>ISCA (International Symposium on Computer Architecture)</a:t>
            </a:r>
          </a:p>
          <a:p>
            <a:pPr lvl="1"/>
            <a:r>
              <a:rPr lang="en-US" sz="2600" dirty="0"/>
              <a:t>HPCA (International Symposium on High Performance Computer Architecture)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Resources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7312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34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6996085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6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9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9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4:</a:t>
            </a:r>
            <a:r>
              <a:rPr lang="en-US" dirty="0" smtClean="0"/>
              <a:t> Read data from memory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95400" y="5181600"/>
            <a:ext cx="7205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 the data from the calculated address in the memory.</a:t>
            </a:r>
          </a:p>
          <a:p>
            <a:r>
              <a:rPr lang="en-US" dirty="0" smtClean="0"/>
              <a:t>A MUX (</a:t>
            </a:r>
            <a:r>
              <a:rPr lang="en-US" dirty="0" err="1" smtClean="0">
                <a:solidFill>
                  <a:srgbClr val="0000FF"/>
                </a:solidFill>
              </a:rPr>
              <a:t>lorD</a:t>
            </a:r>
            <a:r>
              <a:rPr lang="en-US" dirty="0" smtClean="0"/>
              <a:t>) to choose the memory address either from the PC or </a:t>
            </a:r>
            <a:r>
              <a:rPr lang="en-US" dirty="0" err="1" smtClean="0"/>
              <a:t>ALUOut</a:t>
            </a:r>
            <a:endParaRPr lang="en-US" dirty="0" smtClean="0"/>
          </a:p>
          <a:p>
            <a:r>
              <a:rPr lang="en-US" dirty="0" err="1" smtClean="0"/>
              <a:t>lorD</a:t>
            </a:r>
            <a:r>
              <a:rPr lang="en-US" dirty="0" smtClean="0"/>
              <a:t> is to indicate an instruction or data address</a:t>
            </a:r>
          </a:p>
          <a:p>
            <a:r>
              <a:rPr lang="en-US" dirty="0" smtClean="0"/>
              <a:t>Data from the memory is stored in a register, </a:t>
            </a:r>
            <a:r>
              <a:rPr lang="en-US" i="1" dirty="0" smtClean="0"/>
              <a:t>Data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099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20248</TotalTime>
  <Words>2267</Words>
  <Application>Microsoft Macintosh PowerPoint</Application>
  <PresentationFormat>On-screen Show (4:3)</PresentationFormat>
  <Paragraphs>590</Paragraphs>
  <Slides>80</Slides>
  <Notes>78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Joey S C Lam</cp:lastModifiedBy>
  <cp:revision>141</cp:revision>
  <dcterms:created xsi:type="dcterms:W3CDTF">2012-08-07T04:56:47Z</dcterms:created>
  <dcterms:modified xsi:type="dcterms:W3CDTF">2016-04-01T08:35:53Z</dcterms:modified>
</cp:coreProperties>
</file>